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03b7e0fe7b4d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70c9a92e1348f6"/>
  </p:sldMasterIdLst>
  <p:sldIdLst>
    <p:sldId xmlns:r="http://schemas.openxmlformats.org/officeDocument/2006/relationships" id="256" r:id="Ra27d77a0beee4c7e"/>
    <p:sldId xmlns:r="http://schemas.openxmlformats.org/officeDocument/2006/relationships" id="257" r:id="Rc061318331ac4d72"/>
    <p:sldId xmlns:r="http://schemas.openxmlformats.org/officeDocument/2006/relationships" id="258" r:id="R6988db2e32f143d9"/>
    <p:sldId xmlns:r="http://schemas.openxmlformats.org/officeDocument/2006/relationships" id="259" r:id="R9ac8664033314091"/>
    <p:sldId xmlns:r="http://schemas.openxmlformats.org/officeDocument/2006/relationships" id="260" r:id="R6ebfde29433141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70c9a92e1348f6" /><Relationship Type="http://schemas.openxmlformats.org/officeDocument/2006/relationships/slide" Target="/ppt/slides/slide1.xml" Id="Ra27d77a0beee4c7e" /><Relationship Type="http://schemas.openxmlformats.org/officeDocument/2006/relationships/slide" Target="/ppt/slides/slide2.xml" Id="Rc061318331ac4d72" /><Relationship Type="http://schemas.openxmlformats.org/officeDocument/2006/relationships/slide" Target="/ppt/slides/slide3.xml" Id="R6988db2e32f143d9" /><Relationship Type="http://schemas.openxmlformats.org/officeDocument/2006/relationships/slide" Target="/ppt/slides/slide4.xml" Id="R9ac8664033314091" /><Relationship Type="http://schemas.openxmlformats.org/officeDocument/2006/relationships/slide" Target="/ppt/slides/slide5.xml" Id="R6ebfde29433141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bf5152198d48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8940669c34c3c" /><Relationship Type="http://schemas.openxmlformats.org/officeDocument/2006/relationships/theme" Target="/ppt/slideMasters/theme/theme1.xml" Id="Rf2eaf8f5e2b246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d8940669c34c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7a1c19f15641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05a4663d8940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bd472138444e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bd8c38ec5141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6e0da82d5941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LKG PROPERTY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LKG PROPERTY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LKG PROPERTY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LKG PROPERTY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LKG PROPERTY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LKG PROPERTY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992 097 779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LKG PROPERTY AS</a:t>
            </a:r>
          </a:p>
        </p:txBody>
      </p:sp>
    </p:spTree>
  </p:cSld>
  <p:clrMapOvr>
    <a:masterClrMapping xmlns:a="http://schemas.openxmlformats.org/drawingml/2006/main"/>
  </p:clrMapOvr>
</p:sld>
</file>