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356688cae84e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97a2cc44c54cd0"/>
  </p:sldMasterIdLst>
  <p:sldIdLst>
    <p:sldId xmlns:r="http://schemas.openxmlformats.org/officeDocument/2006/relationships" id="256" r:id="Rc636777b3b574085"/>
    <p:sldId xmlns:r="http://schemas.openxmlformats.org/officeDocument/2006/relationships" id="257" r:id="Rcf37fb8bf41343f0"/>
    <p:sldId xmlns:r="http://schemas.openxmlformats.org/officeDocument/2006/relationships" id="258" r:id="R38dc5adeeb214d6d"/>
    <p:sldId xmlns:r="http://schemas.openxmlformats.org/officeDocument/2006/relationships" id="259" r:id="R61feadf11c744536"/>
    <p:sldId xmlns:r="http://schemas.openxmlformats.org/officeDocument/2006/relationships" id="260" r:id="Rbb54333a3c1e4f9a"/>
    <p:sldId xmlns:r="http://schemas.openxmlformats.org/officeDocument/2006/relationships" id="261" r:id="Ra5b72e6cab2b4b36"/>
    <p:sldId xmlns:r="http://schemas.openxmlformats.org/officeDocument/2006/relationships" id="262" r:id="Rcc469e0ad59a4a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97a2cc44c54cd0" /><Relationship Type="http://schemas.openxmlformats.org/officeDocument/2006/relationships/slide" Target="/ppt/slides/slide1.xml" Id="Rc636777b3b574085" /><Relationship Type="http://schemas.openxmlformats.org/officeDocument/2006/relationships/slide" Target="/ppt/slides/slide2.xml" Id="Rcf37fb8bf41343f0" /><Relationship Type="http://schemas.openxmlformats.org/officeDocument/2006/relationships/slide" Target="/ppt/slides/slide3.xml" Id="R38dc5adeeb214d6d" /><Relationship Type="http://schemas.openxmlformats.org/officeDocument/2006/relationships/slide" Target="/ppt/slides/slide4.xml" Id="R61feadf11c744536" /><Relationship Type="http://schemas.openxmlformats.org/officeDocument/2006/relationships/slide" Target="/ppt/slides/slide5.xml" Id="Rbb54333a3c1e4f9a" /><Relationship Type="http://schemas.openxmlformats.org/officeDocument/2006/relationships/slide" Target="/ppt/slides/slide6.xml" Id="Ra5b72e6cab2b4b36" /><Relationship Type="http://schemas.openxmlformats.org/officeDocument/2006/relationships/slide" Target="/ppt/slides/slide7.xml" Id="Rcc469e0ad59a4a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002a26c1c4c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cee6031af4713" /><Relationship Type="http://schemas.openxmlformats.org/officeDocument/2006/relationships/theme" Target="/ppt/slideMasters/theme/theme1.xml" Id="Re82e6b7be67d49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acee6031af47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3f3c4dc8e4a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b6a864f5547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5cdb5c1f540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0be4a58cf46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fa36ef0c349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5a2dbcb4045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bf6c434fb4f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2 849 092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2 857 101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MAGNE ØSTHUS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Sørskagvegen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