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ac65c67e9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b2ea3e74a4288"/>
  </p:sldMasterIdLst>
  <p:sldIdLst>
    <p:sldId xmlns:r="http://schemas.openxmlformats.org/officeDocument/2006/relationships" id="256" r:id="R28b2ed624ab447b5"/>
    <p:sldId xmlns:r="http://schemas.openxmlformats.org/officeDocument/2006/relationships" id="257" r:id="Rc86e237cc62e49f7"/>
    <p:sldId xmlns:r="http://schemas.openxmlformats.org/officeDocument/2006/relationships" id="258" r:id="Re86c14ac3ba14da7"/>
    <p:sldId xmlns:r="http://schemas.openxmlformats.org/officeDocument/2006/relationships" id="259" r:id="R946b93b79b064735"/>
    <p:sldId xmlns:r="http://schemas.openxmlformats.org/officeDocument/2006/relationships" id="260" r:id="Recd88a6e10e64fd3"/>
    <p:sldId xmlns:r="http://schemas.openxmlformats.org/officeDocument/2006/relationships" id="261" r:id="R96f5c72b9f3b4929"/>
    <p:sldId xmlns:r="http://schemas.openxmlformats.org/officeDocument/2006/relationships" id="262" r:id="R709f0d03567d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b2ea3e74a4288" /><Relationship Type="http://schemas.openxmlformats.org/officeDocument/2006/relationships/slide" Target="/ppt/slides/slide1.xml" Id="R28b2ed624ab447b5" /><Relationship Type="http://schemas.openxmlformats.org/officeDocument/2006/relationships/slide" Target="/ppt/slides/slide2.xml" Id="Rc86e237cc62e49f7" /><Relationship Type="http://schemas.openxmlformats.org/officeDocument/2006/relationships/slide" Target="/ppt/slides/slide3.xml" Id="Re86c14ac3ba14da7" /><Relationship Type="http://schemas.openxmlformats.org/officeDocument/2006/relationships/slide" Target="/ppt/slides/slide4.xml" Id="R946b93b79b064735" /><Relationship Type="http://schemas.openxmlformats.org/officeDocument/2006/relationships/slide" Target="/ppt/slides/slide5.xml" Id="Recd88a6e10e64fd3" /><Relationship Type="http://schemas.openxmlformats.org/officeDocument/2006/relationships/slide" Target="/ppt/slides/slide6.xml" Id="R96f5c72b9f3b4929" /><Relationship Type="http://schemas.openxmlformats.org/officeDocument/2006/relationships/slide" Target="/ppt/slides/slide7.xml" Id="R709f0d03567d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32a195b35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70562996a4047" /><Relationship Type="http://schemas.openxmlformats.org/officeDocument/2006/relationships/theme" Target="/ppt/slideMasters/theme/theme1.xml" Id="Ra8f74230d79b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70562996a40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b2836bdd0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436b42a9040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1685c3b7541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38f3d7c23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0e3e043bf44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2472b846d46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434c2bb57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RAHATT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RAHATT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7 978 028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274 483 564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274 551 148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HATTELAND RANDI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992 108 673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RAHATT AS</a:t>
            </a:r>
          </a:p>
        </p:txBody>
      </p:sp>
    </p:spTree>
  </p:cSld>
  <p:clrMapOvr>
    <a:masterClrMapping xmlns:a="http://schemas.openxmlformats.org/drawingml/2006/main"/>
  </p:clrMapOvr>
</p:sld>
</file>