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5acaeefb6c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beed6f0f84402"/>
  </p:sldMasterIdLst>
  <p:sldIdLst>
    <p:sldId xmlns:r="http://schemas.openxmlformats.org/officeDocument/2006/relationships" id="256" r:id="R4909c75b72844936"/>
    <p:sldId xmlns:r="http://schemas.openxmlformats.org/officeDocument/2006/relationships" id="257" r:id="R7ae28b9dced74608"/>
    <p:sldId xmlns:r="http://schemas.openxmlformats.org/officeDocument/2006/relationships" id="258" r:id="Raaaa2fd7f3c14e86"/>
    <p:sldId xmlns:r="http://schemas.openxmlformats.org/officeDocument/2006/relationships" id="259" r:id="R934872128c594398"/>
    <p:sldId xmlns:r="http://schemas.openxmlformats.org/officeDocument/2006/relationships" id="260" r:id="Rdc2487609550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beed6f0f84402" /><Relationship Type="http://schemas.openxmlformats.org/officeDocument/2006/relationships/slide" Target="/ppt/slides/slide1.xml" Id="R4909c75b72844936" /><Relationship Type="http://schemas.openxmlformats.org/officeDocument/2006/relationships/slide" Target="/ppt/slides/slide2.xml" Id="R7ae28b9dced74608" /><Relationship Type="http://schemas.openxmlformats.org/officeDocument/2006/relationships/slide" Target="/ppt/slides/slide3.xml" Id="Raaaa2fd7f3c14e86" /><Relationship Type="http://schemas.openxmlformats.org/officeDocument/2006/relationships/slide" Target="/ppt/slides/slide4.xml" Id="R934872128c594398" /><Relationship Type="http://schemas.openxmlformats.org/officeDocument/2006/relationships/slide" Target="/ppt/slides/slide5.xml" Id="Rdc2487609550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2855eea2b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4ab9b70bc4cb7" /><Relationship Type="http://schemas.openxmlformats.org/officeDocument/2006/relationships/theme" Target="/ppt/slideMasters/theme/theme1.xml" Id="R146415800a2a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4ab9b70bc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6bedf918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9508a3bae4d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78e4c4a4844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d96cf1c4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c75585303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KOMMUNALE PENSJONSKASSE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11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pensjonskassen@molde.kommune.no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www.molde.kommune.no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992 115 181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