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5225d76d86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b217cd54d642fc"/>
  </p:sldMasterIdLst>
  <p:sldIdLst>
    <p:sldId xmlns:r="http://schemas.openxmlformats.org/officeDocument/2006/relationships" id="256" r:id="R6d6a007225484efa"/>
    <p:sldId xmlns:r="http://schemas.openxmlformats.org/officeDocument/2006/relationships" id="257" r:id="R147b8d32ef5c4691"/>
    <p:sldId xmlns:r="http://schemas.openxmlformats.org/officeDocument/2006/relationships" id="258" r:id="R159625182d514c9b"/>
    <p:sldId xmlns:r="http://schemas.openxmlformats.org/officeDocument/2006/relationships" id="259" r:id="Ra1be1a4636c7409b"/>
    <p:sldId xmlns:r="http://schemas.openxmlformats.org/officeDocument/2006/relationships" id="260" r:id="R4bdb19dbc10d4ce3"/>
    <p:sldId xmlns:r="http://schemas.openxmlformats.org/officeDocument/2006/relationships" id="261" r:id="Rf083a49a0f7a406c"/>
    <p:sldId xmlns:r="http://schemas.openxmlformats.org/officeDocument/2006/relationships" id="262" r:id="R481d6c7a7df540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217cd54d642fc" /><Relationship Type="http://schemas.openxmlformats.org/officeDocument/2006/relationships/slide" Target="/ppt/slides/slide1.xml" Id="R6d6a007225484efa" /><Relationship Type="http://schemas.openxmlformats.org/officeDocument/2006/relationships/slide" Target="/ppt/slides/slide2.xml" Id="R147b8d32ef5c4691" /><Relationship Type="http://schemas.openxmlformats.org/officeDocument/2006/relationships/slide" Target="/ppt/slides/slide3.xml" Id="R159625182d514c9b" /><Relationship Type="http://schemas.openxmlformats.org/officeDocument/2006/relationships/slide" Target="/ppt/slides/slide4.xml" Id="Ra1be1a4636c7409b" /><Relationship Type="http://schemas.openxmlformats.org/officeDocument/2006/relationships/slide" Target="/ppt/slides/slide5.xml" Id="R4bdb19dbc10d4ce3" /><Relationship Type="http://schemas.openxmlformats.org/officeDocument/2006/relationships/slide" Target="/ppt/slides/slide6.xml" Id="Rf083a49a0f7a406c" /><Relationship Type="http://schemas.openxmlformats.org/officeDocument/2006/relationships/slide" Target="/ppt/slides/slide7.xml" Id="R481d6c7a7df540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e5bc361bd44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be7f380a24294" /><Relationship Type="http://schemas.openxmlformats.org/officeDocument/2006/relationships/theme" Target="/ppt/slideMasters/theme/theme1.xml" Id="R6cdadab9816f41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3be7f380a242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ac715c925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86dc5f8e443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0cebb47424c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4f43b3595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6c9e1c18b47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8b20956e24c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3f1e0bf6f4a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SKO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SKO NORD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46 335 873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2 921 926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2 223 923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18 042 798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33 458 688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OLE HAMRE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Wessels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99 16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bjorn.ole.hamre@eurosko.no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