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30d5450e0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c4b38540d4ab9"/>
  </p:sldMasterIdLst>
  <p:sldIdLst>
    <p:sldId xmlns:r="http://schemas.openxmlformats.org/officeDocument/2006/relationships" id="256" r:id="Rd812746a8a9542c6"/>
    <p:sldId xmlns:r="http://schemas.openxmlformats.org/officeDocument/2006/relationships" id="257" r:id="Rd1b7448596994150"/>
    <p:sldId xmlns:r="http://schemas.openxmlformats.org/officeDocument/2006/relationships" id="258" r:id="Rbe81d21b33744933"/>
    <p:sldId xmlns:r="http://schemas.openxmlformats.org/officeDocument/2006/relationships" id="259" r:id="Rab686bb8875242d6"/>
    <p:sldId xmlns:r="http://schemas.openxmlformats.org/officeDocument/2006/relationships" id="260" r:id="R51270b739a824bde"/>
    <p:sldId xmlns:r="http://schemas.openxmlformats.org/officeDocument/2006/relationships" id="261" r:id="R921965eecce04137"/>
    <p:sldId xmlns:r="http://schemas.openxmlformats.org/officeDocument/2006/relationships" id="262" r:id="Recc2b608f7aa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c4b38540d4ab9" /><Relationship Type="http://schemas.openxmlformats.org/officeDocument/2006/relationships/slide" Target="/ppt/slides/slide1.xml" Id="Rd812746a8a9542c6" /><Relationship Type="http://schemas.openxmlformats.org/officeDocument/2006/relationships/slide" Target="/ppt/slides/slide2.xml" Id="Rd1b7448596994150" /><Relationship Type="http://schemas.openxmlformats.org/officeDocument/2006/relationships/slide" Target="/ppt/slides/slide3.xml" Id="Rbe81d21b33744933" /><Relationship Type="http://schemas.openxmlformats.org/officeDocument/2006/relationships/slide" Target="/ppt/slides/slide4.xml" Id="Rab686bb8875242d6" /><Relationship Type="http://schemas.openxmlformats.org/officeDocument/2006/relationships/slide" Target="/ppt/slides/slide5.xml" Id="R51270b739a824bde" /><Relationship Type="http://schemas.openxmlformats.org/officeDocument/2006/relationships/slide" Target="/ppt/slides/slide6.xml" Id="R921965eecce04137" /><Relationship Type="http://schemas.openxmlformats.org/officeDocument/2006/relationships/slide" Target="/ppt/slides/slide7.xml" Id="Recc2b608f7aa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481bc86cc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fbb758d124430" /><Relationship Type="http://schemas.openxmlformats.org/officeDocument/2006/relationships/theme" Target="/ppt/slideMasters/theme/theme1.xml" Id="R2b448799b5e0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fbb758d12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36df22bfb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ad344b817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d3f2b7842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98c6748ed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59ce298e3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686b31e14d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264dec221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ELTOMA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TORSTEIN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LAUVRAK ELISABETH IREN 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