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dcc9c5808740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cb881579174fe8"/>
  </p:sldMasterIdLst>
  <p:sldIdLst>
    <p:sldId xmlns:r="http://schemas.openxmlformats.org/officeDocument/2006/relationships" id="256" r:id="R7b96d37ec2fe4a41"/>
    <p:sldId xmlns:r="http://schemas.openxmlformats.org/officeDocument/2006/relationships" id="257" r:id="R419d73381cbf4129"/>
    <p:sldId xmlns:r="http://schemas.openxmlformats.org/officeDocument/2006/relationships" id="258" r:id="R7aacd5f028b240de"/>
    <p:sldId xmlns:r="http://schemas.openxmlformats.org/officeDocument/2006/relationships" id="259" r:id="R8d29a37e4d744349"/>
    <p:sldId xmlns:r="http://schemas.openxmlformats.org/officeDocument/2006/relationships" id="260" r:id="R989634773dc34ca2"/>
    <p:sldId xmlns:r="http://schemas.openxmlformats.org/officeDocument/2006/relationships" id="261" r:id="R39d43024efac46dc"/>
    <p:sldId xmlns:r="http://schemas.openxmlformats.org/officeDocument/2006/relationships" id="262" r:id="R71a550d76f6d42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cb881579174fe8" /><Relationship Type="http://schemas.openxmlformats.org/officeDocument/2006/relationships/slide" Target="/ppt/slides/slide1.xml" Id="R7b96d37ec2fe4a41" /><Relationship Type="http://schemas.openxmlformats.org/officeDocument/2006/relationships/slide" Target="/ppt/slides/slide2.xml" Id="R419d73381cbf4129" /><Relationship Type="http://schemas.openxmlformats.org/officeDocument/2006/relationships/slide" Target="/ppt/slides/slide3.xml" Id="R7aacd5f028b240de" /><Relationship Type="http://schemas.openxmlformats.org/officeDocument/2006/relationships/slide" Target="/ppt/slides/slide4.xml" Id="R8d29a37e4d744349" /><Relationship Type="http://schemas.openxmlformats.org/officeDocument/2006/relationships/slide" Target="/ppt/slides/slide5.xml" Id="R989634773dc34ca2" /><Relationship Type="http://schemas.openxmlformats.org/officeDocument/2006/relationships/slide" Target="/ppt/slides/slide6.xml" Id="R39d43024efac46dc" /><Relationship Type="http://schemas.openxmlformats.org/officeDocument/2006/relationships/slide" Target="/ppt/slides/slide7.xml" Id="R71a550d76f6d42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95717b415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e60bec09d4e4d" /><Relationship Type="http://schemas.openxmlformats.org/officeDocument/2006/relationships/theme" Target="/ppt/slideMasters/theme/theme1.xml" Id="R0b144b5585d244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de60bec09d4e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7dacd83084e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96504d32f4e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d8acd4a4f64c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38e7d7f3b4f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4b72d2b7f84e4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187c4d5be47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46b321e5641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EINAR PETTERSEN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EINAR PETTERSEN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3 167 282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90 524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1 283 343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Søvigheia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4643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EINAR PETTERSEN AS</a:t>
            </a:r>
          </a:p>
        </p:txBody>
      </p:sp>
    </p:spTree>
  </p:cSld>
  <p:clrMapOvr>
    <a:masterClrMapping xmlns:a="http://schemas.openxmlformats.org/drawingml/2006/main"/>
  </p:clrMapOvr>
</p:sld>
</file>