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ca6e4a0dac4a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29ac89bb5744fa"/>
  </p:sldMasterIdLst>
  <p:sldIdLst>
    <p:sldId xmlns:r="http://schemas.openxmlformats.org/officeDocument/2006/relationships" id="256" r:id="R8138e7faf069496d"/>
    <p:sldId xmlns:r="http://schemas.openxmlformats.org/officeDocument/2006/relationships" id="257" r:id="R4027918f2afc43d3"/>
    <p:sldId xmlns:r="http://schemas.openxmlformats.org/officeDocument/2006/relationships" id="258" r:id="R2aab694caf1a498f"/>
    <p:sldId xmlns:r="http://schemas.openxmlformats.org/officeDocument/2006/relationships" id="259" r:id="R315e2c3d17344c03"/>
    <p:sldId xmlns:r="http://schemas.openxmlformats.org/officeDocument/2006/relationships" id="260" r:id="R3d85f9d559a840bc"/>
    <p:sldId xmlns:r="http://schemas.openxmlformats.org/officeDocument/2006/relationships" id="261" r:id="R870306359381496b"/>
    <p:sldId xmlns:r="http://schemas.openxmlformats.org/officeDocument/2006/relationships" id="262" r:id="Rbad75cfed80445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29ac89bb5744fa" /><Relationship Type="http://schemas.openxmlformats.org/officeDocument/2006/relationships/slide" Target="/ppt/slides/slide1.xml" Id="R8138e7faf069496d" /><Relationship Type="http://schemas.openxmlformats.org/officeDocument/2006/relationships/slide" Target="/ppt/slides/slide2.xml" Id="R4027918f2afc43d3" /><Relationship Type="http://schemas.openxmlformats.org/officeDocument/2006/relationships/slide" Target="/ppt/slides/slide3.xml" Id="R2aab694caf1a498f" /><Relationship Type="http://schemas.openxmlformats.org/officeDocument/2006/relationships/slide" Target="/ppt/slides/slide4.xml" Id="R315e2c3d17344c03" /><Relationship Type="http://schemas.openxmlformats.org/officeDocument/2006/relationships/slide" Target="/ppt/slides/slide5.xml" Id="R3d85f9d559a840bc" /><Relationship Type="http://schemas.openxmlformats.org/officeDocument/2006/relationships/slide" Target="/ppt/slides/slide6.xml" Id="R870306359381496b" /><Relationship Type="http://schemas.openxmlformats.org/officeDocument/2006/relationships/slide" Target="/ppt/slides/slide7.xml" Id="Rbad75cfed80445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019b0c183545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decadff844fce" /><Relationship Type="http://schemas.openxmlformats.org/officeDocument/2006/relationships/theme" Target="/ppt/slideMasters/theme/theme1.xml" Id="Ra464cadad8dc49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ddecadff844f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d0bdc87de44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e0af885e943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fea3b757f49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6379d69d446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69ebc43954b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befa305794d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9ec3d43df42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COAST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COAST AS ble etablert [år] og holder til i Kjøllefjord.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7 712 454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373 293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1 119 481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2 355 873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JAN-OLAV  –  85,7 %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JOENSUU PAIVI HANNELE  –  14,3 %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Olav Evensen, Hamranveien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9790 Kjøllefjord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992 139 021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