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a1351be30e492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81ab5744a5b41a4"/>
  </p:sldMasterIdLst>
  <p:sldIdLst>
    <p:sldId xmlns:r="http://schemas.openxmlformats.org/officeDocument/2006/relationships" id="256" r:id="Rb620626c2a364e46"/>
    <p:sldId xmlns:r="http://schemas.openxmlformats.org/officeDocument/2006/relationships" id="257" r:id="R29c4f4e776a640c1"/>
    <p:sldId xmlns:r="http://schemas.openxmlformats.org/officeDocument/2006/relationships" id="258" r:id="R283eef1677ab4971"/>
    <p:sldId xmlns:r="http://schemas.openxmlformats.org/officeDocument/2006/relationships" id="259" r:id="R75c44ae5ad3548fc"/>
    <p:sldId xmlns:r="http://schemas.openxmlformats.org/officeDocument/2006/relationships" id="260" r:id="R34bf4fb91b8c4c23"/>
    <p:sldId xmlns:r="http://schemas.openxmlformats.org/officeDocument/2006/relationships" id="261" r:id="R67d0cd2825984011"/>
    <p:sldId xmlns:r="http://schemas.openxmlformats.org/officeDocument/2006/relationships" id="262" r:id="Rc589fe883ab7442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1ab5744a5b41a4" /><Relationship Type="http://schemas.openxmlformats.org/officeDocument/2006/relationships/slide" Target="/ppt/slides/slide1.xml" Id="Rb620626c2a364e46" /><Relationship Type="http://schemas.openxmlformats.org/officeDocument/2006/relationships/slide" Target="/ppt/slides/slide2.xml" Id="R29c4f4e776a640c1" /><Relationship Type="http://schemas.openxmlformats.org/officeDocument/2006/relationships/slide" Target="/ppt/slides/slide3.xml" Id="R283eef1677ab4971" /><Relationship Type="http://schemas.openxmlformats.org/officeDocument/2006/relationships/slide" Target="/ppt/slides/slide4.xml" Id="R75c44ae5ad3548fc" /><Relationship Type="http://schemas.openxmlformats.org/officeDocument/2006/relationships/slide" Target="/ppt/slides/slide5.xml" Id="R34bf4fb91b8c4c23" /><Relationship Type="http://schemas.openxmlformats.org/officeDocument/2006/relationships/slide" Target="/ppt/slides/slide6.xml" Id="R67d0cd2825984011" /><Relationship Type="http://schemas.openxmlformats.org/officeDocument/2006/relationships/slide" Target="/ppt/slides/slide7.xml" Id="Rc589fe883ab7442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026d88b121498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0572a77d344a52" /><Relationship Type="http://schemas.openxmlformats.org/officeDocument/2006/relationships/theme" Target="/ppt/slideMasters/theme/theme1.xml" Id="Rab4a4210bf4d45b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a0572a77d344a5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5894e7de6344b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4957574e66482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eb1187d4f74ff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6b73952cd146d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32bbd38d5e4e1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22c57df2c1415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8cac919fee411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KOLVIK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KOLVIK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KOLVIK INVEST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KOLVIK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KOLVIK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KOLVIK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−54 198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1 769 864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24 611 363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24 790 195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KOLVIK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RANUM KENT TH HÅGENSTAD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KOLVIK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Tidemands gate 39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7030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kent-tr@online.no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992 145 285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KOLVIK INVEST AS</a:t>
            </a:r>
          </a:p>
        </p:txBody>
      </p:sp>
    </p:spTree>
  </p:cSld>
  <p:clrMapOvr>
    <a:masterClrMapping xmlns:a="http://schemas.openxmlformats.org/drawingml/2006/main"/>
  </p:clrMapOvr>
</p:sld>
</file>