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94076b60e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c1c7aa7904c3f"/>
  </p:sldMasterIdLst>
  <p:sldIdLst>
    <p:sldId xmlns:r="http://schemas.openxmlformats.org/officeDocument/2006/relationships" id="256" r:id="R2de461dc45bc4402"/>
    <p:sldId xmlns:r="http://schemas.openxmlformats.org/officeDocument/2006/relationships" id="257" r:id="R30fe44828d9a4c2a"/>
    <p:sldId xmlns:r="http://schemas.openxmlformats.org/officeDocument/2006/relationships" id="258" r:id="R0680d5b28f3a4f9f"/>
    <p:sldId xmlns:r="http://schemas.openxmlformats.org/officeDocument/2006/relationships" id="259" r:id="Rce4d708cccd740b0"/>
    <p:sldId xmlns:r="http://schemas.openxmlformats.org/officeDocument/2006/relationships" id="260" r:id="Rea78174a110b4a85"/>
    <p:sldId xmlns:r="http://schemas.openxmlformats.org/officeDocument/2006/relationships" id="261" r:id="R6dba552e84ea440e"/>
    <p:sldId xmlns:r="http://schemas.openxmlformats.org/officeDocument/2006/relationships" id="262" r:id="R3e9f82e68c7e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c1c7aa7904c3f" /><Relationship Type="http://schemas.openxmlformats.org/officeDocument/2006/relationships/slide" Target="/ppt/slides/slide1.xml" Id="R2de461dc45bc4402" /><Relationship Type="http://schemas.openxmlformats.org/officeDocument/2006/relationships/slide" Target="/ppt/slides/slide2.xml" Id="R30fe44828d9a4c2a" /><Relationship Type="http://schemas.openxmlformats.org/officeDocument/2006/relationships/slide" Target="/ppt/slides/slide3.xml" Id="R0680d5b28f3a4f9f" /><Relationship Type="http://schemas.openxmlformats.org/officeDocument/2006/relationships/slide" Target="/ppt/slides/slide4.xml" Id="Rce4d708cccd740b0" /><Relationship Type="http://schemas.openxmlformats.org/officeDocument/2006/relationships/slide" Target="/ppt/slides/slide5.xml" Id="Rea78174a110b4a85" /><Relationship Type="http://schemas.openxmlformats.org/officeDocument/2006/relationships/slide" Target="/ppt/slides/slide6.xml" Id="R6dba552e84ea440e" /><Relationship Type="http://schemas.openxmlformats.org/officeDocument/2006/relationships/slide" Target="/ppt/slides/slide7.xml" Id="R3e9f82e68c7e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e9350e674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dea8755814ca9" /><Relationship Type="http://schemas.openxmlformats.org/officeDocument/2006/relationships/theme" Target="/ppt/slideMasters/theme/theme1.xml" Id="Re350633d1cce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dea875581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d46e5eee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25435b66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0111c38b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dd4791d4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79a370f0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a96a6491c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5afa9685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ATLETO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10 905 526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TORSTENSEN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Sokndalsveien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39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992 149 191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ATLETO HOLDING AS</a:t>
            </a:r>
          </a:p>
        </p:txBody>
      </p:sp>
    </p:spTree>
  </p:cSld>
  <p:clrMapOvr>
    <a:masterClrMapping xmlns:a="http://schemas.openxmlformats.org/drawingml/2006/main"/>
  </p:clrMapOvr>
</p:sld>
</file>