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51d0ee6a94a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75458ddf1e435f"/>
  </p:sldMasterIdLst>
  <p:sldIdLst>
    <p:sldId xmlns:r="http://schemas.openxmlformats.org/officeDocument/2006/relationships" id="256" r:id="R9c4ed1e50f404f41"/>
    <p:sldId xmlns:r="http://schemas.openxmlformats.org/officeDocument/2006/relationships" id="257" r:id="R1761c3da884740bf"/>
    <p:sldId xmlns:r="http://schemas.openxmlformats.org/officeDocument/2006/relationships" id="258" r:id="R87e1810a2e674b8a"/>
    <p:sldId xmlns:r="http://schemas.openxmlformats.org/officeDocument/2006/relationships" id="259" r:id="Rb881de4774574de7"/>
    <p:sldId xmlns:r="http://schemas.openxmlformats.org/officeDocument/2006/relationships" id="260" r:id="Ra4111a63ece14f80"/>
    <p:sldId xmlns:r="http://schemas.openxmlformats.org/officeDocument/2006/relationships" id="261" r:id="R23dca29459ea4d05"/>
    <p:sldId xmlns:r="http://schemas.openxmlformats.org/officeDocument/2006/relationships" id="262" r:id="R601e41d2af6e4b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5458ddf1e435f" /><Relationship Type="http://schemas.openxmlformats.org/officeDocument/2006/relationships/slide" Target="/ppt/slides/slide1.xml" Id="R9c4ed1e50f404f41" /><Relationship Type="http://schemas.openxmlformats.org/officeDocument/2006/relationships/slide" Target="/ppt/slides/slide2.xml" Id="R1761c3da884740bf" /><Relationship Type="http://schemas.openxmlformats.org/officeDocument/2006/relationships/slide" Target="/ppt/slides/slide3.xml" Id="R87e1810a2e674b8a" /><Relationship Type="http://schemas.openxmlformats.org/officeDocument/2006/relationships/slide" Target="/ppt/slides/slide4.xml" Id="Rb881de4774574de7" /><Relationship Type="http://schemas.openxmlformats.org/officeDocument/2006/relationships/slide" Target="/ppt/slides/slide5.xml" Id="Ra4111a63ece14f80" /><Relationship Type="http://schemas.openxmlformats.org/officeDocument/2006/relationships/slide" Target="/ppt/slides/slide6.xml" Id="R23dca29459ea4d05" /><Relationship Type="http://schemas.openxmlformats.org/officeDocument/2006/relationships/slide" Target="/ppt/slides/slide7.xml" Id="R601e41d2af6e4b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3664f6012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c1494a4d74173" /><Relationship Type="http://schemas.openxmlformats.org/officeDocument/2006/relationships/theme" Target="/ppt/slideMasters/theme/theme1.xml" Id="R8c23daf4e88641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ac1494a4d7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838fafa9d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8657920e646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65d989ece41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2a10e3130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395f91b0449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a624872c045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6ae0e6ba841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