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27677d5ffc4f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bf285413c442cd"/>
  </p:sldMasterIdLst>
  <p:sldIdLst>
    <p:sldId xmlns:r="http://schemas.openxmlformats.org/officeDocument/2006/relationships" id="256" r:id="Rb95a4e636b464690"/>
    <p:sldId xmlns:r="http://schemas.openxmlformats.org/officeDocument/2006/relationships" id="257" r:id="Rb1fb23c2466044c9"/>
    <p:sldId xmlns:r="http://schemas.openxmlformats.org/officeDocument/2006/relationships" id="258" r:id="Ra42ec96772204ce8"/>
    <p:sldId xmlns:r="http://schemas.openxmlformats.org/officeDocument/2006/relationships" id="259" r:id="Rcd826f6f8a104332"/>
    <p:sldId xmlns:r="http://schemas.openxmlformats.org/officeDocument/2006/relationships" id="260" r:id="R2d0821e5f6594868"/>
    <p:sldId xmlns:r="http://schemas.openxmlformats.org/officeDocument/2006/relationships" id="261" r:id="R945c6c7807144f78"/>
    <p:sldId xmlns:r="http://schemas.openxmlformats.org/officeDocument/2006/relationships" id="262" r:id="Rf5bfb74f01cb46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f285413c442cd" /><Relationship Type="http://schemas.openxmlformats.org/officeDocument/2006/relationships/slide" Target="/ppt/slides/slide1.xml" Id="Rb95a4e636b464690" /><Relationship Type="http://schemas.openxmlformats.org/officeDocument/2006/relationships/slide" Target="/ppt/slides/slide2.xml" Id="Rb1fb23c2466044c9" /><Relationship Type="http://schemas.openxmlformats.org/officeDocument/2006/relationships/slide" Target="/ppt/slides/slide3.xml" Id="Ra42ec96772204ce8" /><Relationship Type="http://schemas.openxmlformats.org/officeDocument/2006/relationships/slide" Target="/ppt/slides/slide4.xml" Id="Rcd826f6f8a104332" /><Relationship Type="http://schemas.openxmlformats.org/officeDocument/2006/relationships/slide" Target="/ppt/slides/slide5.xml" Id="R2d0821e5f6594868" /><Relationship Type="http://schemas.openxmlformats.org/officeDocument/2006/relationships/slide" Target="/ppt/slides/slide6.xml" Id="R945c6c7807144f78" /><Relationship Type="http://schemas.openxmlformats.org/officeDocument/2006/relationships/slide" Target="/ppt/slides/slide7.xml" Id="Rf5bfb74f01cb46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330ede10b49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fd4ae991e43c6" /><Relationship Type="http://schemas.openxmlformats.org/officeDocument/2006/relationships/theme" Target="/ppt/slideMasters/theme/theme1.xml" Id="R578e6104a3ca42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fd4ae991e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66fe7f9374e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fa7eabd8f4d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04299b5bd41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1a377187141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40fdf2ebe44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9a58613c342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a7eed1a50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BYGGMEISTER LANGETEIG &amp; VOLLDAL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BYGGMEISTER LANGETEIG &amp; VOLLDAL AS ble etablert [år] og holder til i Leikanger.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5 896 148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586 408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6 498 693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8 304 012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LANGETEIG KURT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VOLLDAL SVEIN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Eivaldgjerde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6863 Leikanger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992 175 141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