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b95d7c5e504f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9e61340d3d4fce"/>
  </p:sldMasterIdLst>
  <p:sldIdLst>
    <p:sldId xmlns:r="http://schemas.openxmlformats.org/officeDocument/2006/relationships" id="256" r:id="R4db6d5e558cd42b3"/>
    <p:sldId xmlns:r="http://schemas.openxmlformats.org/officeDocument/2006/relationships" id="257" r:id="R78cf5f4f7d174145"/>
    <p:sldId xmlns:r="http://schemas.openxmlformats.org/officeDocument/2006/relationships" id="258" r:id="Rf78f07d42d724b33"/>
    <p:sldId xmlns:r="http://schemas.openxmlformats.org/officeDocument/2006/relationships" id="259" r:id="R4d1fb6d397414624"/>
    <p:sldId xmlns:r="http://schemas.openxmlformats.org/officeDocument/2006/relationships" id="260" r:id="Ra4836d308d244708"/>
    <p:sldId xmlns:r="http://schemas.openxmlformats.org/officeDocument/2006/relationships" id="261" r:id="R30c16ac005ed4181"/>
    <p:sldId xmlns:r="http://schemas.openxmlformats.org/officeDocument/2006/relationships" id="262" r:id="R8fed1cc306d34f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9e61340d3d4fce" /><Relationship Type="http://schemas.openxmlformats.org/officeDocument/2006/relationships/slide" Target="/ppt/slides/slide1.xml" Id="R4db6d5e558cd42b3" /><Relationship Type="http://schemas.openxmlformats.org/officeDocument/2006/relationships/slide" Target="/ppt/slides/slide2.xml" Id="R78cf5f4f7d174145" /><Relationship Type="http://schemas.openxmlformats.org/officeDocument/2006/relationships/slide" Target="/ppt/slides/slide3.xml" Id="Rf78f07d42d724b33" /><Relationship Type="http://schemas.openxmlformats.org/officeDocument/2006/relationships/slide" Target="/ppt/slides/slide4.xml" Id="R4d1fb6d397414624" /><Relationship Type="http://schemas.openxmlformats.org/officeDocument/2006/relationships/slide" Target="/ppt/slides/slide5.xml" Id="Ra4836d308d244708" /><Relationship Type="http://schemas.openxmlformats.org/officeDocument/2006/relationships/slide" Target="/ppt/slides/slide6.xml" Id="R30c16ac005ed4181" /><Relationship Type="http://schemas.openxmlformats.org/officeDocument/2006/relationships/slide" Target="/ppt/slides/slide7.xml" Id="R8fed1cc306d34f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12d3c2a79f4f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bbb4b0fed43e2" /><Relationship Type="http://schemas.openxmlformats.org/officeDocument/2006/relationships/theme" Target="/ppt/slideMasters/theme/theme1.xml" Id="Rabafe1c7492846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fbbb4b0fed43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8c26ab1b54d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4b36f0c3d40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5f0a4347e45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39388767948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02ba04bd245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cc841de714b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03bd0471f47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BLIKKENSLAGER TOM DREYER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BLIKKENSLAGER TOM DREYER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18 191 724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580 417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4 457 932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12 745 799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DREYER TOM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Skattørvegen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35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post@blikkenslagerdreyer.no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www.blikkenslagerdreyer.no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992 193 921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