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ac8e1b774e4e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a3b32fd4dd4c88"/>
  </p:sldMasterIdLst>
  <p:sldIdLst>
    <p:sldId xmlns:r="http://schemas.openxmlformats.org/officeDocument/2006/relationships" id="256" r:id="R6a685538364240c7"/>
    <p:sldId xmlns:r="http://schemas.openxmlformats.org/officeDocument/2006/relationships" id="257" r:id="R0fa565151faf4d8f"/>
    <p:sldId xmlns:r="http://schemas.openxmlformats.org/officeDocument/2006/relationships" id="258" r:id="R39524b32f01040ce"/>
    <p:sldId xmlns:r="http://schemas.openxmlformats.org/officeDocument/2006/relationships" id="259" r:id="Reacf6c727f9e4e0e"/>
    <p:sldId xmlns:r="http://schemas.openxmlformats.org/officeDocument/2006/relationships" id="260" r:id="R9d1ce02aedad4513"/>
    <p:sldId xmlns:r="http://schemas.openxmlformats.org/officeDocument/2006/relationships" id="261" r:id="R5cd76e2295c146bb"/>
    <p:sldId xmlns:r="http://schemas.openxmlformats.org/officeDocument/2006/relationships" id="262" r:id="R78157ca6d1af4a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a3b32fd4dd4c88" /><Relationship Type="http://schemas.openxmlformats.org/officeDocument/2006/relationships/slide" Target="/ppt/slides/slide1.xml" Id="R6a685538364240c7" /><Relationship Type="http://schemas.openxmlformats.org/officeDocument/2006/relationships/slide" Target="/ppt/slides/slide2.xml" Id="R0fa565151faf4d8f" /><Relationship Type="http://schemas.openxmlformats.org/officeDocument/2006/relationships/slide" Target="/ppt/slides/slide3.xml" Id="R39524b32f01040ce" /><Relationship Type="http://schemas.openxmlformats.org/officeDocument/2006/relationships/slide" Target="/ppt/slides/slide4.xml" Id="Reacf6c727f9e4e0e" /><Relationship Type="http://schemas.openxmlformats.org/officeDocument/2006/relationships/slide" Target="/ppt/slides/slide5.xml" Id="R9d1ce02aedad4513" /><Relationship Type="http://schemas.openxmlformats.org/officeDocument/2006/relationships/slide" Target="/ppt/slides/slide6.xml" Id="R5cd76e2295c146bb" /><Relationship Type="http://schemas.openxmlformats.org/officeDocument/2006/relationships/slide" Target="/ppt/slides/slide7.xml" Id="R78157ca6d1af4a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a51a6fce1b45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495c6fe69c4c44" /><Relationship Type="http://schemas.openxmlformats.org/officeDocument/2006/relationships/theme" Target="/ppt/slideMasters/theme/theme1.xml" Id="R36e1359699d44f3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495c6fe69c4c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f0002b495e43d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ba58c5be1d40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d27c7dfb2d4e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cfed85f0b643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74bec0991b4a4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637d8e6d3f439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bd3ea9645148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PATAGONIA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PATAGONIA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PATAGONIA INVEST AS ble etablert [år] og holder til i Billingstad.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PATAGONIA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PATAGONIA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PATAGONIA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−224 776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25 220 317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146 529 091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153 745 358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PATAGONIA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UPSAKER PER STEINAR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PATAGONIA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Rugdefaret 102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1396 Billingstad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54 30 69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per-s.upsaker@bassnet.no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992 201 940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PATAGONIA INVEST AS</a:t>
            </a:r>
          </a:p>
        </p:txBody>
      </p:sp>
    </p:spTree>
  </p:cSld>
  <p:clrMapOvr>
    <a:masterClrMapping xmlns:a="http://schemas.openxmlformats.org/drawingml/2006/main"/>
  </p:clrMapOvr>
</p:sld>
</file>