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dca310765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75f7585fd4cac"/>
  </p:sldMasterIdLst>
  <p:sldIdLst>
    <p:sldId xmlns:r="http://schemas.openxmlformats.org/officeDocument/2006/relationships" id="256" r:id="Rfc79ccc644eb4185"/>
    <p:sldId xmlns:r="http://schemas.openxmlformats.org/officeDocument/2006/relationships" id="257" r:id="R78fcf4e6beda48d0"/>
    <p:sldId xmlns:r="http://schemas.openxmlformats.org/officeDocument/2006/relationships" id="258" r:id="R9c7b208229264173"/>
    <p:sldId xmlns:r="http://schemas.openxmlformats.org/officeDocument/2006/relationships" id="259" r:id="R721b6ab978f64deb"/>
    <p:sldId xmlns:r="http://schemas.openxmlformats.org/officeDocument/2006/relationships" id="260" r:id="Rce28ceb9a96e434e"/>
    <p:sldId xmlns:r="http://schemas.openxmlformats.org/officeDocument/2006/relationships" id="261" r:id="R839e2a5c1c2e41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75f7585fd4cac" /><Relationship Type="http://schemas.openxmlformats.org/officeDocument/2006/relationships/slide" Target="/ppt/slides/slide1.xml" Id="Rfc79ccc644eb4185" /><Relationship Type="http://schemas.openxmlformats.org/officeDocument/2006/relationships/slide" Target="/ppt/slides/slide2.xml" Id="R78fcf4e6beda48d0" /><Relationship Type="http://schemas.openxmlformats.org/officeDocument/2006/relationships/slide" Target="/ppt/slides/slide3.xml" Id="R9c7b208229264173" /><Relationship Type="http://schemas.openxmlformats.org/officeDocument/2006/relationships/slide" Target="/ppt/slides/slide4.xml" Id="R721b6ab978f64deb" /><Relationship Type="http://schemas.openxmlformats.org/officeDocument/2006/relationships/slide" Target="/ppt/slides/slide5.xml" Id="Rce28ceb9a96e434e" /><Relationship Type="http://schemas.openxmlformats.org/officeDocument/2006/relationships/slide" Target="/ppt/slides/slide6.xml" Id="R839e2a5c1c2e41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77b782f10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03d2ee55e48d6" /><Relationship Type="http://schemas.openxmlformats.org/officeDocument/2006/relationships/theme" Target="/ppt/slideMasters/theme/theme1.xml" Id="Rf7fd7ffe9c6a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03d2ee55e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9947b492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e5b0f17744e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a09b12a24a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1ba74c00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6b62623a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c9bd3dff4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INNERHOLMEN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Yttersidveien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8845 Seløy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