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2f841f801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95e5c680f4def"/>
  </p:sldMasterIdLst>
  <p:sldIdLst>
    <p:sldId xmlns:r="http://schemas.openxmlformats.org/officeDocument/2006/relationships" id="256" r:id="R61d7b5f0472049a2"/>
    <p:sldId xmlns:r="http://schemas.openxmlformats.org/officeDocument/2006/relationships" id="257" r:id="R5de48e05559a4cdc"/>
    <p:sldId xmlns:r="http://schemas.openxmlformats.org/officeDocument/2006/relationships" id="258" r:id="Readbb99390874bbf"/>
    <p:sldId xmlns:r="http://schemas.openxmlformats.org/officeDocument/2006/relationships" id="259" r:id="R10d9927eeae14190"/>
    <p:sldId xmlns:r="http://schemas.openxmlformats.org/officeDocument/2006/relationships" id="260" r:id="R099d78d8917b49e3"/>
    <p:sldId xmlns:r="http://schemas.openxmlformats.org/officeDocument/2006/relationships" id="261" r:id="R6d718769cb034c51"/>
    <p:sldId xmlns:r="http://schemas.openxmlformats.org/officeDocument/2006/relationships" id="262" r:id="R531393b03712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95e5c680f4def" /><Relationship Type="http://schemas.openxmlformats.org/officeDocument/2006/relationships/slide" Target="/ppt/slides/slide1.xml" Id="R61d7b5f0472049a2" /><Relationship Type="http://schemas.openxmlformats.org/officeDocument/2006/relationships/slide" Target="/ppt/slides/slide2.xml" Id="R5de48e05559a4cdc" /><Relationship Type="http://schemas.openxmlformats.org/officeDocument/2006/relationships/slide" Target="/ppt/slides/slide3.xml" Id="Readbb99390874bbf" /><Relationship Type="http://schemas.openxmlformats.org/officeDocument/2006/relationships/slide" Target="/ppt/slides/slide4.xml" Id="R10d9927eeae14190" /><Relationship Type="http://schemas.openxmlformats.org/officeDocument/2006/relationships/slide" Target="/ppt/slides/slide5.xml" Id="R099d78d8917b49e3" /><Relationship Type="http://schemas.openxmlformats.org/officeDocument/2006/relationships/slide" Target="/ppt/slides/slide6.xml" Id="R6d718769cb034c51" /><Relationship Type="http://schemas.openxmlformats.org/officeDocument/2006/relationships/slide" Target="/ppt/slides/slide7.xml" Id="R531393b03712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184ae3f58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15e4bce64d06" /><Relationship Type="http://schemas.openxmlformats.org/officeDocument/2006/relationships/theme" Target="/ppt/slideMasters/theme/theme1.xml" Id="R40f58777bc59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a15e4bce6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4372fd8e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014bcefe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2cb9874e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615e2d5b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706a5481a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60a617940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6763841b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