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9a8dda9c5348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f0aa9d2f494e60"/>
  </p:sldMasterIdLst>
  <p:sldIdLst>
    <p:sldId xmlns:r="http://schemas.openxmlformats.org/officeDocument/2006/relationships" id="256" r:id="Ra29cfd075d934e07"/>
    <p:sldId xmlns:r="http://schemas.openxmlformats.org/officeDocument/2006/relationships" id="257" r:id="R10d9870e275f449d"/>
    <p:sldId xmlns:r="http://schemas.openxmlformats.org/officeDocument/2006/relationships" id="258" r:id="R758fa6fd3bfc440f"/>
    <p:sldId xmlns:r="http://schemas.openxmlformats.org/officeDocument/2006/relationships" id="259" r:id="Rbf33567f23fe4e3c"/>
    <p:sldId xmlns:r="http://schemas.openxmlformats.org/officeDocument/2006/relationships" id="260" r:id="R2f3082ff110242a1"/>
    <p:sldId xmlns:r="http://schemas.openxmlformats.org/officeDocument/2006/relationships" id="261" r:id="R9b5a8c397d21455f"/>
    <p:sldId xmlns:r="http://schemas.openxmlformats.org/officeDocument/2006/relationships" id="262" r:id="Rbacf3bea13b843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f0aa9d2f494e60" /><Relationship Type="http://schemas.openxmlformats.org/officeDocument/2006/relationships/slide" Target="/ppt/slides/slide1.xml" Id="Ra29cfd075d934e07" /><Relationship Type="http://schemas.openxmlformats.org/officeDocument/2006/relationships/slide" Target="/ppt/slides/slide2.xml" Id="R10d9870e275f449d" /><Relationship Type="http://schemas.openxmlformats.org/officeDocument/2006/relationships/slide" Target="/ppt/slides/slide3.xml" Id="R758fa6fd3bfc440f" /><Relationship Type="http://schemas.openxmlformats.org/officeDocument/2006/relationships/slide" Target="/ppt/slides/slide4.xml" Id="Rbf33567f23fe4e3c" /><Relationship Type="http://schemas.openxmlformats.org/officeDocument/2006/relationships/slide" Target="/ppt/slides/slide5.xml" Id="R2f3082ff110242a1" /><Relationship Type="http://schemas.openxmlformats.org/officeDocument/2006/relationships/slide" Target="/ppt/slides/slide6.xml" Id="R9b5a8c397d21455f" /><Relationship Type="http://schemas.openxmlformats.org/officeDocument/2006/relationships/slide" Target="/ppt/slides/slide7.xml" Id="Rbacf3bea13b843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64a197ca3a4d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23068bc1cc4b88" /><Relationship Type="http://schemas.openxmlformats.org/officeDocument/2006/relationships/theme" Target="/ppt/slideMasters/theme/theme1.xml" Id="Rb246b5ffcfd74c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23068bc1cc4b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a07a08eff49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0669c52a442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f63024f6b47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9c3f19cc8346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7c80ba35b44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7e1ca4fcc43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23513edbd47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SIMAD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SIMAD AS ble etablert [år] og holder til i Vinstra.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−113 245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226 597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2 373 688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4 939 959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ROLSTAD ANITA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WIDME HANS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Kjeldevegen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2640 Vinstra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29 12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widme@bbnett.no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992 238 852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SIMAD AS</a:t>
            </a:r>
          </a:p>
        </p:txBody>
      </p:sp>
    </p:spTree>
  </p:cSld>
  <p:clrMapOvr>
    <a:masterClrMapping xmlns:a="http://schemas.openxmlformats.org/drawingml/2006/main"/>
  </p:clrMapOvr>
</p:sld>
</file>