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69e5bd377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e4bd15d444586"/>
  </p:sldMasterIdLst>
  <p:sldIdLst>
    <p:sldId xmlns:r="http://schemas.openxmlformats.org/officeDocument/2006/relationships" id="256" r:id="Re29ade959a9f48c1"/>
    <p:sldId xmlns:r="http://schemas.openxmlformats.org/officeDocument/2006/relationships" id="257" r:id="R164e271e55a849c5"/>
    <p:sldId xmlns:r="http://schemas.openxmlformats.org/officeDocument/2006/relationships" id="258" r:id="Rc1a4395eda9442d8"/>
    <p:sldId xmlns:r="http://schemas.openxmlformats.org/officeDocument/2006/relationships" id="259" r:id="R5f2dad163ebd450d"/>
    <p:sldId xmlns:r="http://schemas.openxmlformats.org/officeDocument/2006/relationships" id="260" r:id="R4d16e245c72648a3"/>
    <p:sldId xmlns:r="http://schemas.openxmlformats.org/officeDocument/2006/relationships" id="261" r:id="Rffbab1cdd72e44ae"/>
    <p:sldId xmlns:r="http://schemas.openxmlformats.org/officeDocument/2006/relationships" id="262" r:id="R2edaf44884b9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e4bd15d444586" /><Relationship Type="http://schemas.openxmlformats.org/officeDocument/2006/relationships/slide" Target="/ppt/slides/slide1.xml" Id="Re29ade959a9f48c1" /><Relationship Type="http://schemas.openxmlformats.org/officeDocument/2006/relationships/slide" Target="/ppt/slides/slide2.xml" Id="R164e271e55a849c5" /><Relationship Type="http://schemas.openxmlformats.org/officeDocument/2006/relationships/slide" Target="/ppt/slides/slide3.xml" Id="Rc1a4395eda9442d8" /><Relationship Type="http://schemas.openxmlformats.org/officeDocument/2006/relationships/slide" Target="/ppt/slides/slide4.xml" Id="R5f2dad163ebd450d" /><Relationship Type="http://schemas.openxmlformats.org/officeDocument/2006/relationships/slide" Target="/ppt/slides/slide5.xml" Id="R4d16e245c72648a3" /><Relationship Type="http://schemas.openxmlformats.org/officeDocument/2006/relationships/slide" Target="/ppt/slides/slide6.xml" Id="Rffbab1cdd72e44ae" /><Relationship Type="http://schemas.openxmlformats.org/officeDocument/2006/relationships/slide" Target="/ppt/slides/slide7.xml" Id="R2edaf44884b9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04ddf200c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d1316c4764f8a" /><Relationship Type="http://schemas.openxmlformats.org/officeDocument/2006/relationships/theme" Target="/ppt/slideMasters/theme/theme1.xml" Id="R4ef38a3d54c6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d1316c476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4b880bf8a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48af41917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844e039db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d76774be8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254f33528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35861bae74a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5adb38e2b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SOLVANG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SOLVANG EIENDOM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−85 671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2 910 862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Solvang, Glasskaråsen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