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ab65f7906646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7ffe5ae50d40b5"/>
  </p:sldMasterIdLst>
  <p:sldIdLst>
    <p:sldId xmlns:r="http://schemas.openxmlformats.org/officeDocument/2006/relationships" id="256" r:id="Rab3e4442ff934e31"/>
    <p:sldId xmlns:r="http://schemas.openxmlformats.org/officeDocument/2006/relationships" id="257" r:id="R9ec26543941b40a8"/>
    <p:sldId xmlns:r="http://schemas.openxmlformats.org/officeDocument/2006/relationships" id="258" r:id="R5a77d8d6457242f2"/>
    <p:sldId xmlns:r="http://schemas.openxmlformats.org/officeDocument/2006/relationships" id="259" r:id="R6b26681b9d554c45"/>
    <p:sldId xmlns:r="http://schemas.openxmlformats.org/officeDocument/2006/relationships" id="260" r:id="Ra4b873e519e14bf1"/>
    <p:sldId xmlns:r="http://schemas.openxmlformats.org/officeDocument/2006/relationships" id="261" r:id="Raaa05bc90daa46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ffe5ae50d40b5" /><Relationship Type="http://schemas.openxmlformats.org/officeDocument/2006/relationships/slide" Target="/ppt/slides/slide1.xml" Id="Rab3e4442ff934e31" /><Relationship Type="http://schemas.openxmlformats.org/officeDocument/2006/relationships/slide" Target="/ppt/slides/slide2.xml" Id="R9ec26543941b40a8" /><Relationship Type="http://schemas.openxmlformats.org/officeDocument/2006/relationships/slide" Target="/ppt/slides/slide3.xml" Id="R5a77d8d6457242f2" /><Relationship Type="http://schemas.openxmlformats.org/officeDocument/2006/relationships/slide" Target="/ppt/slides/slide4.xml" Id="R6b26681b9d554c45" /><Relationship Type="http://schemas.openxmlformats.org/officeDocument/2006/relationships/slide" Target="/ppt/slides/slide5.xml" Id="Ra4b873e519e14bf1" /><Relationship Type="http://schemas.openxmlformats.org/officeDocument/2006/relationships/slide" Target="/ppt/slides/slide6.xml" Id="Raaa05bc90daa46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0de7e3fd04d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0982dacd84fea" /><Relationship Type="http://schemas.openxmlformats.org/officeDocument/2006/relationships/theme" Target="/ppt/slideMasters/theme/theme1.xml" Id="Rae06f4c898b64a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f0982dacd8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bb1be14514d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e626eef7a42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0c34ff98a4c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4f4b54221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20885758846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90605faee43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BONESVOLL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BONESVOLL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341 331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