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a89bbddb9f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7cc17d06624f42"/>
  </p:sldMasterIdLst>
  <p:sldIdLst>
    <p:sldId xmlns:r="http://schemas.openxmlformats.org/officeDocument/2006/relationships" id="256" r:id="R6fc56c2f47e244a7"/>
    <p:sldId xmlns:r="http://schemas.openxmlformats.org/officeDocument/2006/relationships" id="257" r:id="Rf8d77dd6b3984914"/>
    <p:sldId xmlns:r="http://schemas.openxmlformats.org/officeDocument/2006/relationships" id="258" r:id="Rd99cd278ee004dad"/>
    <p:sldId xmlns:r="http://schemas.openxmlformats.org/officeDocument/2006/relationships" id="259" r:id="R2fa76c6a55594224"/>
    <p:sldId xmlns:r="http://schemas.openxmlformats.org/officeDocument/2006/relationships" id="260" r:id="Rfa339f35a93d4fe5"/>
    <p:sldId xmlns:r="http://schemas.openxmlformats.org/officeDocument/2006/relationships" id="261" r:id="Rac823ef0380747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7cc17d06624f42" /><Relationship Type="http://schemas.openxmlformats.org/officeDocument/2006/relationships/slide" Target="/ppt/slides/slide1.xml" Id="R6fc56c2f47e244a7" /><Relationship Type="http://schemas.openxmlformats.org/officeDocument/2006/relationships/slide" Target="/ppt/slides/slide2.xml" Id="Rf8d77dd6b3984914" /><Relationship Type="http://schemas.openxmlformats.org/officeDocument/2006/relationships/slide" Target="/ppt/slides/slide3.xml" Id="Rd99cd278ee004dad" /><Relationship Type="http://schemas.openxmlformats.org/officeDocument/2006/relationships/slide" Target="/ppt/slides/slide4.xml" Id="R2fa76c6a55594224" /><Relationship Type="http://schemas.openxmlformats.org/officeDocument/2006/relationships/slide" Target="/ppt/slides/slide5.xml" Id="Rfa339f35a93d4fe5" /><Relationship Type="http://schemas.openxmlformats.org/officeDocument/2006/relationships/slide" Target="/ppt/slides/slide6.xml" Id="Rac823ef0380747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708185012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21c51f9ee4b30" /><Relationship Type="http://schemas.openxmlformats.org/officeDocument/2006/relationships/theme" Target="/ppt/slideMasters/theme/theme1.xml" Id="R2b5b69f90c1b44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21c51f9ee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8123c7c0d41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0de71c9c34e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5d93d2b21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cec1765d4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990e125b24f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350b7d9b445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