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31fd8093e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ddab9a934b4596"/>
  </p:sldMasterIdLst>
  <p:sldIdLst>
    <p:sldId xmlns:r="http://schemas.openxmlformats.org/officeDocument/2006/relationships" id="256" r:id="R92629032a9ad4388"/>
    <p:sldId xmlns:r="http://schemas.openxmlformats.org/officeDocument/2006/relationships" id="257" r:id="R7ce3ac8d51994d5b"/>
    <p:sldId xmlns:r="http://schemas.openxmlformats.org/officeDocument/2006/relationships" id="258" r:id="R7aedacff655842d2"/>
    <p:sldId xmlns:r="http://schemas.openxmlformats.org/officeDocument/2006/relationships" id="259" r:id="R823d9aa151a84810"/>
    <p:sldId xmlns:r="http://schemas.openxmlformats.org/officeDocument/2006/relationships" id="260" r:id="R445f085720c74a09"/>
    <p:sldId xmlns:r="http://schemas.openxmlformats.org/officeDocument/2006/relationships" id="261" r:id="R80bdc81f5c8a4b9a"/>
    <p:sldId xmlns:r="http://schemas.openxmlformats.org/officeDocument/2006/relationships" id="262" r:id="Rf6d8d7be5cd4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ddab9a934b4596" /><Relationship Type="http://schemas.openxmlformats.org/officeDocument/2006/relationships/slide" Target="/ppt/slides/slide1.xml" Id="R92629032a9ad4388" /><Relationship Type="http://schemas.openxmlformats.org/officeDocument/2006/relationships/slide" Target="/ppt/slides/slide2.xml" Id="R7ce3ac8d51994d5b" /><Relationship Type="http://schemas.openxmlformats.org/officeDocument/2006/relationships/slide" Target="/ppt/slides/slide3.xml" Id="R7aedacff655842d2" /><Relationship Type="http://schemas.openxmlformats.org/officeDocument/2006/relationships/slide" Target="/ppt/slides/slide4.xml" Id="R823d9aa151a84810" /><Relationship Type="http://schemas.openxmlformats.org/officeDocument/2006/relationships/slide" Target="/ppt/slides/slide5.xml" Id="R445f085720c74a09" /><Relationship Type="http://schemas.openxmlformats.org/officeDocument/2006/relationships/slide" Target="/ppt/slides/slide6.xml" Id="R80bdc81f5c8a4b9a" /><Relationship Type="http://schemas.openxmlformats.org/officeDocument/2006/relationships/slide" Target="/ppt/slides/slide7.xml" Id="Rf6d8d7be5cd4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feb4dd5eee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258b8e4b44561" /><Relationship Type="http://schemas.openxmlformats.org/officeDocument/2006/relationships/theme" Target="/ppt/slideMasters/theme/theme1.xml" Id="Rcb9b3663a6de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7258b8e4b4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e3a3f3d4644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7677ff6ea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a9656767647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c81a2d36b44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ce64c832345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f4e9847f346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e8b1f9de3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