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387ed2ecd445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535b5b34a94c46"/>
  </p:sldMasterIdLst>
  <p:sldIdLst>
    <p:sldId xmlns:r="http://schemas.openxmlformats.org/officeDocument/2006/relationships" id="256" r:id="R7c4d4f00e3ec4d1c"/>
    <p:sldId xmlns:r="http://schemas.openxmlformats.org/officeDocument/2006/relationships" id="257" r:id="R21a6ddcba4b74b12"/>
    <p:sldId xmlns:r="http://schemas.openxmlformats.org/officeDocument/2006/relationships" id="258" r:id="Rff9ddb07016646b2"/>
    <p:sldId xmlns:r="http://schemas.openxmlformats.org/officeDocument/2006/relationships" id="259" r:id="Rf81ab77ae51049ce"/>
    <p:sldId xmlns:r="http://schemas.openxmlformats.org/officeDocument/2006/relationships" id="260" r:id="R2601df6052bc415a"/>
    <p:sldId xmlns:r="http://schemas.openxmlformats.org/officeDocument/2006/relationships" id="261" r:id="R52699b73cf104c92"/>
    <p:sldId xmlns:r="http://schemas.openxmlformats.org/officeDocument/2006/relationships" id="262" r:id="Rfdf8592f30f545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535b5b34a94c46" /><Relationship Type="http://schemas.openxmlformats.org/officeDocument/2006/relationships/slide" Target="/ppt/slides/slide1.xml" Id="R7c4d4f00e3ec4d1c" /><Relationship Type="http://schemas.openxmlformats.org/officeDocument/2006/relationships/slide" Target="/ppt/slides/slide2.xml" Id="R21a6ddcba4b74b12" /><Relationship Type="http://schemas.openxmlformats.org/officeDocument/2006/relationships/slide" Target="/ppt/slides/slide3.xml" Id="Rff9ddb07016646b2" /><Relationship Type="http://schemas.openxmlformats.org/officeDocument/2006/relationships/slide" Target="/ppt/slides/slide4.xml" Id="Rf81ab77ae51049ce" /><Relationship Type="http://schemas.openxmlformats.org/officeDocument/2006/relationships/slide" Target="/ppt/slides/slide5.xml" Id="R2601df6052bc415a" /><Relationship Type="http://schemas.openxmlformats.org/officeDocument/2006/relationships/slide" Target="/ppt/slides/slide6.xml" Id="R52699b73cf104c92" /><Relationship Type="http://schemas.openxmlformats.org/officeDocument/2006/relationships/slide" Target="/ppt/slides/slide7.xml" Id="Rfdf8592f30f545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ad73354ada44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8fb42b1054237" /><Relationship Type="http://schemas.openxmlformats.org/officeDocument/2006/relationships/theme" Target="/ppt/slideMasters/theme/theme1.xml" Id="R086943bd6ec24f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08fb42b10542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d071bc41b4a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87e488da049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0cd4a44f741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d1bfba5be948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9ccbc7cc143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2159d59c642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af5a346744c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FRITZØE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FRITZØE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FRITZØE EIENDOM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FRITZØE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FRITZØE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FRITZØE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10 916 274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−23 121 297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31 056 284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197 324 122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1 063 998 255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FRITZØE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TRESCHOW-FRITZØE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FRITZØE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3264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12 11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eiendom@fritzoe.no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www.eiendom.fritzoe.no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992 513 616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FRITZØE EIENDOM AS</a:t>
            </a:r>
          </a:p>
        </p:txBody>
      </p:sp>
    </p:spTree>
  </p:cSld>
  <p:clrMapOvr>
    <a:masterClrMapping xmlns:a="http://schemas.openxmlformats.org/drawingml/2006/main"/>
  </p:clrMapOvr>
</p:sld>
</file>