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8299cd215345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27f62aff146ee"/>
  </p:sldMasterIdLst>
  <p:sldIdLst>
    <p:sldId xmlns:r="http://schemas.openxmlformats.org/officeDocument/2006/relationships" id="256" r:id="R2ea1ad7657264b07"/>
    <p:sldId xmlns:r="http://schemas.openxmlformats.org/officeDocument/2006/relationships" id="257" r:id="Rb1f064ff9f5e496d"/>
    <p:sldId xmlns:r="http://schemas.openxmlformats.org/officeDocument/2006/relationships" id="258" r:id="R02e659b9be8d4f06"/>
    <p:sldId xmlns:r="http://schemas.openxmlformats.org/officeDocument/2006/relationships" id="259" r:id="R3a5f00c527844220"/>
    <p:sldId xmlns:r="http://schemas.openxmlformats.org/officeDocument/2006/relationships" id="260" r:id="R68ef7b1037dd4323"/>
    <p:sldId xmlns:r="http://schemas.openxmlformats.org/officeDocument/2006/relationships" id="261" r:id="Rd92da03fc08749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27f62aff146ee" /><Relationship Type="http://schemas.openxmlformats.org/officeDocument/2006/relationships/slide" Target="/ppt/slides/slide1.xml" Id="R2ea1ad7657264b07" /><Relationship Type="http://schemas.openxmlformats.org/officeDocument/2006/relationships/slide" Target="/ppt/slides/slide2.xml" Id="Rb1f064ff9f5e496d" /><Relationship Type="http://schemas.openxmlformats.org/officeDocument/2006/relationships/slide" Target="/ppt/slides/slide3.xml" Id="R02e659b9be8d4f06" /><Relationship Type="http://schemas.openxmlformats.org/officeDocument/2006/relationships/slide" Target="/ppt/slides/slide4.xml" Id="R3a5f00c527844220" /><Relationship Type="http://schemas.openxmlformats.org/officeDocument/2006/relationships/slide" Target="/ppt/slides/slide5.xml" Id="R68ef7b1037dd4323" /><Relationship Type="http://schemas.openxmlformats.org/officeDocument/2006/relationships/slide" Target="/ppt/slides/slide6.xml" Id="Rd92da03fc08749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8ef259e2645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0c19e50314660" /><Relationship Type="http://schemas.openxmlformats.org/officeDocument/2006/relationships/theme" Target="/ppt/slideMasters/theme/theme1.xml" Id="R9b3063b4e06643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0c19e503146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28c1ded9a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da4f84ed949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74716e1bd44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eaea31f0744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bfa81c359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0e7fa6dc140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