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90809416b94f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cacc01a0ae42f1"/>
  </p:sldMasterIdLst>
  <p:sldIdLst>
    <p:sldId xmlns:r="http://schemas.openxmlformats.org/officeDocument/2006/relationships" id="256" r:id="Rfe77dbc52d254df3"/>
    <p:sldId xmlns:r="http://schemas.openxmlformats.org/officeDocument/2006/relationships" id="257" r:id="Rc8f01291515a4661"/>
    <p:sldId xmlns:r="http://schemas.openxmlformats.org/officeDocument/2006/relationships" id="258" r:id="Rc3bb2698496e4285"/>
    <p:sldId xmlns:r="http://schemas.openxmlformats.org/officeDocument/2006/relationships" id="259" r:id="Re6cd14388ae74117"/>
    <p:sldId xmlns:r="http://schemas.openxmlformats.org/officeDocument/2006/relationships" id="260" r:id="R8b729b1ed6fa4e06"/>
    <p:sldId xmlns:r="http://schemas.openxmlformats.org/officeDocument/2006/relationships" id="261" r:id="R226e46e0c3714c6a"/>
    <p:sldId xmlns:r="http://schemas.openxmlformats.org/officeDocument/2006/relationships" id="262" r:id="R3be785fd77d44b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acc01a0ae42f1" /><Relationship Type="http://schemas.openxmlformats.org/officeDocument/2006/relationships/slide" Target="/ppt/slides/slide1.xml" Id="Rfe77dbc52d254df3" /><Relationship Type="http://schemas.openxmlformats.org/officeDocument/2006/relationships/slide" Target="/ppt/slides/slide2.xml" Id="Rc8f01291515a4661" /><Relationship Type="http://schemas.openxmlformats.org/officeDocument/2006/relationships/slide" Target="/ppt/slides/slide3.xml" Id="Rc3bb2698496e4285" /><Relationship Type="http://schemas.openxmlformats.org/officeDocument/2006/relationships/slide" Target="/ppt/slides/slide4.xml" Id="Re6cd14388ae74117" /><Relationship Type="http://schemas.openxmlformats.org/officeDocument/2006/relationships/slide" Target="/ppt/slides/slide5.xml" Id="R8b729b1ed6fa4e06" /><Relationship Type="http://schemas.openxmlformats.org/officeDocument/2006/relationships/slide" Target="/ppt/slides/slide6.xml" Id="R226e46e0c3714c6a" /><Relationship Type="http://schemas.openxmlformats.org/officeDocument/2006/relationships/slide" Target="/ppt/slides/slide7.xml" Id="R3be785fd77d44b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6488b48a424f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348afb843457f" /><Relationship Type="http://schemas.openxmlformats.org/officeDocument/2006/relationships/theme" Target="/ppt/slideMasters/theme/theme1.xml" Id="Ra51a41ac22d148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f348afb84345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8fd7b9de147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d0880e4b145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2c9a90e6e49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224210ef240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2a44e46944f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f0cec3f8440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7e0bdb0114f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FIGO HOLDING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241 265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2 355 883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7 094 010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11 083 892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992 617 543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