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8e1061c62941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2e01c33b2f48ca"/>
  </p:sldMasterIdLst>
  <p:sldIdLst>
    <p:sldId xmlns:r="http://schemas.openxmlformats.org/officeDocument/2006/relationships" id="256" r:id="R4900bff7388b436c"/>
    <p:sldId xmlns:r="http://schemas.openxmlformats.org/officeDocument/2006/relationships" id="257" r:id="Rea9dc8ed011b4b5e"/>
    <p:sldId xmlns:r="http://schemas.openxmlformats.org/officeDocument/2006/relationships" id="258" r:id="R16341f13d52f45b7"/>
    <p:sldId xmlns:r="http://schemas.openxmlformats.org/officeDocument/2006/relationships" id="259" r:id="R3255161128324a62"/>
    <p:sldId xmlns:r="http://schemas.openxmlformats.org/officeDocument/2006/relationships" id="260" r:id="R7332f3ec785c4e10"/>
    <p:sldId xmlns:r="http://schemas.openxmlformats.org/officeDocument/2006/relationships" id="261" r:id="Rb8c977d05f5843a3"/>
    <p:sldId xmlns:r="http://schemas.openxmlformats.org/officeDocument/2006/relationships" id="262" r:id="R8495de989a0340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e01c33b2f48ca" /><Relationship Type="http://schemas.openxmlformats.org/officeDocument/2006/relationships/slide" Target="/ppt/slides/slide1.xml" Id="R4900bff7388b436c" /><Relationship Type="http://schemas.openxmlformats.org/officeDocument/2006/relationships/slide" Target="/ppt/slides/slide2.xml" Id="Rea9dc8ed011b4b5e" /><Relationship Type="http://schemas.openxmlformats.org/officeDocument/2006/relationships/slide" Target="/ppt/slides/slide3.xml" Id="R16341f13d52f45b7" /><Relationship Type="http://schemas.openxmlformats.org/officeDocument/2006/relationships/slide" Target="/ppt/slides/slide4.xml" Id="R3255161128324a62" /><Relationship Type="http://schemas.openxmlformats.org/officeDocument/2006/relationships/slide" Target="/ppt/slides/slide5.xml" Id="R7332f3ec785c4e10" /><Relationship Type="http://schemas.openxmlformats.org/officeDocument/2006/relationships/slide" Target="/ppt/slides/slide6.xml" Id="Rb8c977d05f5843a3" /><Relationship Type="http://schemas.openxmlformats.org/officeDocument/2006/relationships/slide" Target="/ppt/slides/slide7.xml" Id="R8495de989a0340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bf7401d3f40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21ddc8a2748db" /><Relationship Type="http://schemas.openxmlformats.org/officeDocument/2006/relationships/theme" Target="/ppt/slideMasters/theme/theme1.xml" Id="R8fb70eef14d746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21ddc8a2748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1d9132f374b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d687ae9514e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a5c58598a42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462a8a1c24b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2e29a120949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1993333c94c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44f9b3e2547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