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6003c8e7fe644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9129e1b6b7e4b7a"/>
  </p:sldMasterIdLst>
  <p:sldIdLst>
    <p:sldId xmlns:r="http://schemas.openxmlformats.org/officeDocument/2006/relationships" id="256" r:id="R16b2eeb398da4fb4"/>
    <p:sldId xmlns:r="http://schemas.openxmlformats.org/officeDocument/2006/relationships" id="257" r:id="Rbdf5ba159a5c4bd4"/>
    <p:sldId xmlns:r="http://schemas.openxmlformats.org/officeDocument/2006/relationships" id="258" r:id="Rc7a294f4445e4648"/>
    <p:sldId xmlns:r="http://schemas.openxmlformats.org/officeDocument/2006/relationships" id="259" r:id="R5f72ce81b4254b4a"/>
    <p:sldId xmlns:r="http://schemas.openxmlformats.org/officeDocument/2006/relationships" id="260" r:id="Rd71da1413e3a4dd4"/>
    <p:sldId xmlns:r="http://schemas.openxmlformats.org/officeDocument/2006/relationships" id="261" r:id="R71ea9ad9e13e4691"/>
    <p:sldId xmlns:r="http://schemas.openxmlformats.org/officeDocument/2006/relationships" id="262" r:id="Rb6f43bd16b384d2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129e1b6b7e4b7a" /><Relationship Type="http://schemas.openxmlformats.org/officeDocument/2006/relationships/slide" Target="/ppt/slides/slide1.xml" Id="R16b2eeb398da4fb4" /><Relationship Type="http://schemas.openxmlformats.org/officeDocument/2006/relationships/slide" Target="/ppt/slides/slide2.xml" Id="Rbdf5ba159a5c4bd4" /><Relationship Type="http://schemas.openxmlformats.org/officeDocument/2006/relationships/slide" Target="/ppt/slides/slide3.xml" Id="Rc7a294f4445e4648" /><Relationship Type="http://schemas.openxmlformats.org/officeDocument/2006/relationships/slide" Target="/ppt/slides/slide4.xml" Id="R5f72ce81b4254b4a" /><Relationship Type="http://schemas.openxmlformats.org/officeDocument/2006/relationships/slide" Target="/ppt/slides/slide5.xml" Id="Rd71da1413e3a4dd4" /><Relationship Type="http://schemas.openxmlformats.org/officeDocument/2006/relationships/slide" Target="/ppt/slides/slide6.xml" Id="R71ea9ad9e13e4691" /><Relationship Type="http://schemas.openxmlformats.org/officeDocument/2006/relationships/slide" Target="/ppt/slides/slide7.xml" Id="Rb6f43bd16b384d2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17ba42f7f14f3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ac8d356c8b4d3d" /><Relationship Type="http://schemas.openxmlformats.org/officeDocument/2006/relationships/theme" Target="/ppt/slideMasters/theme/theme1.xml" Id="Rcfbd0fee9c0c406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8ac8d356c8b4d3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7788f53d8d43d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fc6b63790940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e433341b7d467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ea82821104451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a8f656abac4bf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1481b6d1764c6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c9ac491efe49f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IAM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IAM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IAM EIENDOM AS ble etablert [år] og holder til i Ågotnes.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IAM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IAM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IAM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1 068 600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−523 263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−641 613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−137 780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4 162 084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IAM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ENGAN STIG ATLE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VINDENES JANNE HELEN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IAM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Gjetnesvegen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5363 Ågotnes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992 651 679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IAM EIENDOM AS</a:t>
            </a:r>
          </a:p>
        </p:txBody>
      </p:sp>
    </p:spTree>
  </p:cSld>
  <p:clrMapOvr>
    <a:masterClrMapping xmlns:a="http://schemas.openxmlformats.org/drawingml/2006/main"/>
  </p:clrMapOvr>
</p:sld>
</file>