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89dec8ffd049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a69b6c14ed4e7c"/>
  </p:sldMasterIdLst>
  <p:sldIdLst>
    <p:sldId xmlns:r="http://schemas.openxmlformats.org/officeDocument/2006/relationships" id="256" r:id="R38d3f6a153d4460a"/>
    <p:sldId xmlns:r="http://schemas.openxmlformats.org/officeDocument/2006/relationships" id="257" r:id="Rb0bc68159b114454"/>
    <p:sldId xmlns:r="http://schemas.openxmlformats.org/officeDocument/2006/relationships" id="258" r:id="R369ef4e33211405f"/>
    <p:sldId xmlns:r="http://schemas.openxmlformats.org/officeDocument/2006/relationships" id="259" r:id="R1c175b54516e4415"/>
    <p:sldId xmlns:r="http://schemas.openxmlformats.org/officeDocument/2006/relationships" id="260" r:id="Rd42674965e0d40c7"/>
    <p:sldId xmlns:r="http://schemas.openxmlformats.org/officeDocument/2006/relationships" id="261" r:id="R6d16faf92b9d46d1"/>
    <p:sldId xmlns:r="http://schemas.openxmlformats.org/officeDocument/2006/relationships" id="262" r:id="R9e46cb99814d4d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69b6c14ed4e7c" /><Relationship Type="http://schemas.openxmlformats.org/officeDocument/2006/relationships/slide" Target="/ppt/slides/slide1.xml" Id="R38d3f6a153d4460a" /><Relationship Type="http://schemas.openxmlformats.org/officeDocument/2006/relationships/slide" Target="/ppt/slides/slide2.xml" Id="Rb0bc68159b114454" /><Relationship Type="http://schemas.openxmlformats.org/officeDocument/2006/relationships/slide" Target="/ppt/slides/slide3.xml" Id="R369ef4e33211405f" /><Relationship Type="http://schemas.openxmlformats.org/officeDocument/2006/relationships/slide" Target="/ppt/slides/slide4.xml" Id="R1c175b54516e4415" /><Relationship Type="http://schemas.openxmlformats.org/officeDocument/2006/relationships/slide" Target="/ppt/slides/slide5.xml" Id="Rd42674965e0d40c7" /><Relationship Type="http://schemas.openxmlformats.org/officeDocument/2006/relationships/slide" Target="/ppt/slides/slide6.xml" Id="R6d16faf92b9d46d1" /><Relationship Type="http://schemas.openxmlformats.org/officeDocument/2006/relationships/slide" Target="/ppt/slides/slide7.xml" Id="R9e46cb99814d4d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3358e1ed44e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2292facaf4ad4" /><Relationship Type="http://schemas.openxmlformats.org/officeDocument/2006/relationships/theme" Target="/ppt/slideMasters/theme/theme1.xml" Id="R1a733cfd7afd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22292facaf4a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9922d63e548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8187a8c0b4f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58863e19a4b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18f78c42146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18dcd7a3b48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57565df4f43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6708bc8714c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 AS ble etablert [år] og holder til i Hyggen.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12 669 917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12 751 927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BOLSTAD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Grimsrudløkka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3442 Hyggen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992 707 615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AS</a:t>
            </a:r>
          </a:p>
        </p:txBody>
      </p:sp>
    </p:spTree>
  </p:cSld>
  <p:clrMapOvr>
    <a:masterClrMapping xmlns:a="http://schemas.openxmlformats.org/drawingml/2006/main"/>
  </p:clrMapOvr>
</p:sld>
</file>