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427c5fd5ba49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d1d636b7ba448d"/>
  </p:sldMasterIdLst>
  <p:sldIdLst>
    <p:sldId xmlns:r="http://schemas.openxmlformats.org/officeDocument/2006/relationships" id="256" r:id="R339d8af3605b427d"/>
    <p:sldId xmlns:r="http://schemas.openxmlformats.org/officeDocument/2006/relationships" id="257" r:id="Rc2a4746f39f34f90"/>
    <p:sldId xmlns:r="http://schemas.openxmlformats.org/officeDocument/2006/relationships" id="258" r:id="R22dad8bd1c024ec2"/>
    <p:sldId xmlns:r="http://schemas.openxmlformats.org/officeDocument/2006/relationships" id="259" r:id="Rc526e65cba9840cc"/>
    <p:sldId xmlns:r="http://schemas.openxmlformats.org/officeDocument/2006/relationships" id="260" r:id="R4e6d64a8fc754ac6"/>
    <p:sldId xmlns:r="http://schemas.openxmlformats.org/officeDocument/2006/relationships" id="261" r:id="R58a037d553f94f3f"/>
    <p:sldId xmlns:r="http://schemas.openxmlformats.org/officeDocument/2006/relationships" id="262" r:id="R32751bea70c542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d1d636b7ba448d" /><Relationship Type="http://schemas.openxmlformats.org/officeDocument/2006/relationships/slide" Target="/ppt/slides/slide1.xml" Id="R339d8af3605b427d" /><Relationship Type="http://schemas.openxmlformats.org/officeDocument/2006/relationships/slide" Target="/ppt/slides/slide2.xml" Id="Rc2a4746f39f34f90" /><Relationship Type="http://schemas.openxmlformats.org/officeDocument/2006/relationships/slide" Target="/ppt/slides/slide3.xml" Id="R22dad8bd1c024ec2" /><Relationship Type="http://schemas.openxmlformats.org/officeDocument/2006/relationships/slide" Target="/ppt/slides/slide4.xml" Id="Rc526e65cba9840cc" /><Relationship Type="http://schemas.openxmlformats.org/officeDocument/2006/relationships/slide" Target="/ppt/slides/slide5.xml" Id="R4e6d64a8fc754ac6" /><Relationship Type="http://schemas.openxmlformats.org/officeDocument/2006/relationships/slide" Target="/ppt/slides/slide6.xml" Id="R58a037d553f94f3f" /><Relationship Type="http://schemas.openxmlformats.org/officeDocument/2006/relationships/slide" Target="/ppt/slides/slide7.xml" Id="R32751bea70c542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6790039da45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2f7a66f5742cb" /><Relationship Type="http://schemas.openxmlformats.org/officeDocument/2006/relationships/theme" Target="/ppt/slideMasters/theme/theme1.xml" Id="Rae559adff93342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72f7a66f5742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027b4e5124c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c5e450d7a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88e0d06a04f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b97a3bbff45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fcd0ee7484d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f539e80a748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b2f9678454d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SEIL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SEIL ARKITEKTER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17 723 224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−573 169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−616 278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251 907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3 570 806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ERIKSTAD ARKITEKTUR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ARKITEKT JANICKE JEBSEN VINJE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SIVILARKITEKT ERIK ASBJØRNSEN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Nodeviga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07 19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janicke@seil.no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992 713 313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SEIL ARKITEKTER AS</a:t>
            </a:r>
          </a:p>
        </p:txBody>
      </p:sp>
    </p:spTree>
  </p:cSld>
  <p:clrMapOvr>
    <a:masterClrMapping xmlns:a="http://schemas.openxmlformats.org/drawingml/2006/main"/>
  </p:clrMapOvr>
</p:sld>
</file>