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3f284c400444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37b55111704d0a"/>
  </p:sldMasterIdLst>
  <p:sldIdLst>
    <p:sldId xmlns:r="http://schemas.openxmlformats.org/officeDocument/2006/relationships" id="256" r:id="Rbe5b99a6c3744dc8"/>
    <p:sldId xmlns:r="http://schemas.openxmlformats.org/officeDocument/2006/relationships" id="257" r:id="Rd08d8bfa24aa4de1"/>
    <p:sldId xmlns:r="http://schemas.openxmlformats.org/officeDocument/2006/relationships" id="258" r:id="Re032dc256e5547e0"/>
    <p:sldId xmlns:r="http://schemas.openxmlformats.org/officeDocument/2006/relationships" id="259" r:id="Rdb8ce4e093954cee"/>
    <p:sldId xmlns:r="http://schemas.openxmlformats.org/officeDocument/2006/relationships" id="260" r:id="R70d1bd5bf18b4c66"/>
    <p:sldId xmlns:r="http://schemas.openxmlformats.org/officeDocument/2006/relationships" id="261" r:id="R0c6a587b38314d33"/>
    <p:sldId xmlns:r="http://schemas.openxmlformats.org/officeDocument/2006/relationships" id="262" r:id="R4396fa5830e245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7b55111704d0a" /><Relationship Type="http://schemas.openxmlformats.org/officeDocument/2006/relationships/slide" Target="/ppt/slides/slide1.xml" Id="Rbe5b99a6c3744dc8" /><Relationship Type="http://schemas.openxmlformats.org/officeDocument/2006/relationships/slide" Target="/ppt/slides/slide2.xml" Id="Rd08d8bfa24aa4de1" /><Relationship Type="http://schemas.openxmlformats.org/officeDocument/2006/relationships/slide" Target="/ppt/slides/slide3.xml" Id="Re032dc256e5547e0" /><Relationship Type="http://schemas.openxmlformats.org/officeDocument/2006/relationships/slide" Target="/ppt/slides/slide4.xml" Id="Rdb8ce4e093954cee" /><Relationship Type="http://schemas.openxmlformats.org/officeDocument/2006/relationships/slide" Target="/ppt/slides/slide5.xml" Id="R70d1bd5bf18b4c66" /><Relationship Type="http://schemas.openxmlformats.org/officeDocument/2006/relationships/slide" Target="/ppt/slides/slide6.xml" Id="R0c6a587b38314d33" /><Relationship Type="http://schemas.openxmlformats.org/officeDocument/2006/relationships/slide" Target="/ppt/slides/slide7.xml" Id="R4396fa5830e245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228ac18e704a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f8ed406e74254" /><Relationship Type="http://schemas.openxmlformats.org/officeDocument/2006/relationships/theme" Target="/ppt/slideMasters/theme/theme1.xml" Id="Rd52eeaed19844d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7f8ed406e742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c134154ed4f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94145a26e4f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dbe040f254e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2b2fa40e240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d09b95bb94c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a573c40744e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fe1e39c994c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TECEB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TECEB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1 999 621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13 940 650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14 517 080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CHRISTIAN BECK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Bergs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992 733 713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