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d60ac2df2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8712e6d0a94162"/>
  </p:sldMasterIdLst>
  <p:sldIdLst>
    <p:sldId xmlns:r="http://schemas.openxmlformats.org/officeDocument/2006/relationships" id="256" r:id="R8a0eb3708cc94552"/>
    <p:sldId xmlns:r="http://schemas.openxmlformats.org/officeDocument/2006/relationships" id="257" r:id="Rfb08551afe5d4c48"/>
    <p:sldId xmlns:r="http://schemas.openxmlformats.org/officeDocument/2006/relationships" id="258" r:id="Rf76454b8f90247da"/>
    <p:sldId xmlns:r="http://schemas.openxmlformats.org/officeDocument/2006/relationships" id="259" r:id="Rd54620feb0084c69"/>
    <p:sldId xmlns:r="http://schemas.openxmlformats.org/officeDocument/2006/relationships" id="260" r:id="R07d81eb359204cf0"/>
    <p:sldId xmlns:r="http://schemas.openxmlformats.org/officeDocument/2006/relationships" id="261" r:id="Ra375185887d64f0a"/>
    <p:sldId xmlns:r="http://schemas.openxmlformats.org/officeDocument/2006/relationships" id="262" r:id="Rb7d98d722304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712e6d0a94162" /><Relationship Type="http://schemas.openxmlformats.org/officeDocument/2006/relationships/slide" Target="/ppt/slides/slide1.xml" Id="R8a0eb3708cc94552" /><Relationship Type="http://schemas.openxmlformats.org/officeDocument/2006/relationships/slide" Target="/ppt/slides/slide2.xml" Id="Rfb08551afe5d4c48" /><Relationship Type="http://schemas.openxmlformats.org/officeDocument/2006/relationships/slide" Target="/ppt/slides/slide3.xml" Id="Rf76454b8f90247da" /><Relationship Type="http://schemas.openxmlformats.org/officeDocument/2006/relationships/slide" Target="/ppt/slides/slide4.xml" Id="Rd54620feb0084c69" /><Relationship Type="http://schemas.openxmlformats.org/officeDocument/2006/relationships/slide" Target="/ppt/slides/slide5.xml" Id="R07d81eb359204cf0" /><Relationship Type="http://schemas.openxmlformats.org/officeDocument/2006/relationships/slide" Target="/ppt/slides/slide6.xml" Id="Ra375185887d64f0a" /><Relationship Type="http://schemas.openxmlformats.org/officeDocument/2006/relationships/slide" Target="/ppt/slides/slide7.xml" Id="Rb7d98d722304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4e0bb1da4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31db930eb4cb8" /><Relationship Type="http://schemas.openxmlformats.org/officeDocument/2006/relationships/theme" Target="/ppt/slideMasters/theme/theme1.xml" Id="R8d9209d286174b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31db930eb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1c676c9014c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a07f997c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12ddfd9cb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97fb44986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37b3265ca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e1c701369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c3923e70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