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24cb006864d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0f0d960064b78"/>
  </p:sldMasterIdLst>
  <p:sldIdLst>
    <p:sldId xmlns:r="http://schemas.openxmlformats.org/officeDocument/2006/relationships" id="256" r:id="R79acc07a7a004ce3"/>
    <p:sldId xmlns:r="http://schemas.openxmlformats.org/officeDocument/2006/relationships" id="257" r:id="Rfb34572e24984b11"/>
    <p:sldId xmlns:r="http://schemas.openxmlformats.org/officeDocument/2006/relationships" id="258" r:id="R016f6dcebbc84d6c"/>
    <p:sldId xmlns:r="http://schemas.openxmlformats.org/officeDocument/2006/relationships" id="259" r:id="R09a097a1df55404b"/>
    <p:sldId xmlns:r="http://schemas.openxmlformats.org/officeDocument/2006/relationships" id="260" r:id="Ra5a2056c38424439"/>
    <p:sldId xmlns:r="http://schemas.openxmlformats.org/officeDocument/2006/relationships" id="261" r:id="Rda982566bf9b4984"/>
    <p:sldId xmlns:r="http://schemas.openxmlformats.org/officeDocument/2006/relationships" id="262" r:id="Rdfa711dd8cf4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0f0d960064b78" /><Relationship Type="http://schemas.openxmlformats.org/officeDocument/2006/relationships/slide" Target="/ppt/slides/slide1.xml" Id="R79acc07a7a004ce3" /><Relationship Type="http://schemas.openxmlformats.org/officeDocument/2006/relationships/slide" Target="/ppt/slides/slide2.xml" Id="Rfb34572e24984b11" /><Relationship Type="http://schemas.openxmlformats.org/officeDocument/2006/relationships/slide" Target="/ppt/slides/slide3.xml" Id="R016f6dcebbc84d6c" /><Relationship Type="http://schemas.openxmlformats.org/officeDocument/2006/relationships/slide" Target="/ppt/slides/slide4.xml" Id="R09a097a1df55404b" /><Relationship Type="http://schemas.openxmlformats.org/officeDocument/2006/relationships/slide" Target="/ppt/slides/slide5.xml" Id="Ra5a2056c38424439" /><Relationship Type="http://schemas.openxmlformats.org/officeDocument/2006/relationships/slide" Target="/ppt/slides/slide6.xml" Id="Rda982566bf9b4984" /><Relationship Type="http://schemas.openxmlformats.org/officeDocument/2006/relationships/slide" Target="/ppt/slides/slide7.xml" Id="Rdfa711dd8cf4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ec244f2e2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b2824ba46464f" /><Relationship Type="http://schemas.openxmlformats.org/officeDocument/2006/relationships/theme" Target="/ppt/slideMasters/theme/theme1.xml" Id="Rbbe4a3c4d6e9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b2824ba46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07c74f327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1e2da1059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3a94a68c4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4d0d7c3f9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fd4740a8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c6a7cc37c49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f15ce9152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5 833 040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