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4757ec59e14f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e44beef5ca419f"/>
  </p:sldMasterIdLst>
  <p:sldIdLst>
    <p:sldId xmlns:r="http://schemas.openxmlformats.org/officeDocument/2006/relationships" id="256" r:id="Rb0324e34d2a14c80"/>
    <p:sldId xmlns:r="http://schemas.openxmlformats.org/officeDocument/2006/relationships" id="257" r:id="R28e53d1c43c54999"/>
    <p:sldId xmlns:r="http://schemas.openxmlformats.org/officeDocument/2006/relationships" id="258" r:id="Ra689e2c9d15247dd"/>
    <p:sldId xmlns:r="http://schemas.openxmlformats.org/officeDocument/2006/relationships" id="259" r:id="Ra687aedb1d064665"/>
    <p:sldId xmlns:r="http://schemas.openxmlformats.org/officeDocument/2006/relationships" id="260" r:id="R5655b288652c4173"/>
    <p:sldId xmlns:r="http://schemas.openxmlformats.org/officeDocument/2006/relationships" id="261" r:id="Rf53e3c2949624f96"/>
    <p:sldId xmlns:r="http://schemas.openxmlformats.org/officeDocument/2006/relationships" id="262" r:id="Raadb2b48da6049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e44beef5ca419f" /><Relationship Type="http://schemas.openxmlformats.org/officeDocument/2006/relationships/slide" Target="/ppt/slides/slide1.xml" Id="Rb0324e34d2a14c80" /><Relationship Type="http://schemas.openxmlformats.org/officeDocument/2006/relationships/slide" Target="/ppt/slides/slide2.xml" Id="R28e53d1c43c54999" /><Relationship Type="http://schemas.openxmlformats.org/officeDocument/2006/relationships/slide" Target="/ppt/slides/slide3.xml" Id="Ra689e2c9d15247dd" /><Relationship Type="http://schemas.openxmlformats.org/officeDocument/2006/relationships/slide" Target="/ppt/slides/slide4.xml" Id="Ra687aedb1d064665" /><Relationship Type="http://schemas.openxmlformats.org/officeDocument/2006/relationships/slide" Target="/ppt/slides/slide5.xml" Id="R5655b288652c4173" /><Relationship Type="http://schemas.openxmlformats.org/officeDocument/2006/relationships/slide" Target="/ppt/slides/slide6.xml" Id="Rf53e3c2949624f96" /><Relationship Type="http://schemas.openxmlformats.org/officeDocument/2006/relationships/slide" Target="/ppt/slides/slide7.xml" Id="Raadb2b48da6049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2f69e3e57c421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df271949bd4077" /><Relationship Type="http://schemas.openxmlformats.org/officeDocument/2006/relationships/theme" Target="/ppt/slideMasters/theme/theme1.xml" Id="R90b023bf740343e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df271949bd40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56244df5ed463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d9c6c5ef8445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8678b28fbd4d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c3e75376aa4c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cf95b8a8d145d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471c5c9df44cc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ad4e3987b543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SKEIMEMONA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SKEIMEMONA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SKEIMEMONA INVEST AS ble etablert [år] og holder til i Vanse.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SKEIMEMONA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SKEIMEMONA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SKEIMEMONA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−55 380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71 563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4 272 047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7 542 783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SKEIMEMONA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KARLSEN KNUT RAGNAR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SKEIMEMONA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4560 Vanse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992 842 865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SKEIMEMONA INVEST AS</a:t>
            </a:r>
          </a:p>
        </p:txBody>
      </p:sp>
    </p:spTree>
  </p:cSld>
  <p:clrMapOvr>
    <a:masterClrMapping xmlns:a="http://schemas.openxmlformats.org/drawingml/2006/main"/>
  </p:clrMapOvr>
</p:sld>
</file>