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23a140a66447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0bfbe2ef4742c5"/>
  </p:sldMasterIdLst>
  <p:sldIdLst>
    <p:sldId xmlns:r="http://schemas.openxmlformats.org/officeDocument/2006/relationships" id="256" r:id="Rf9b4ff7b7c784651"/>
    <p:sldId xmlns:r="http://schemas.openxmlformats.org/officeDocument/2006/relationships" id="257" r:id="Rb23942ca07d74a7b"/>
    <p:sldId xmlns:r="http://schemas.openxmlformats.org/officeDocument/2006/relationships" id="258" r:id="R2ba62fc737154836"/>
    <p:sldId xmlns:r="http://schemas.openxmlformats.org/officeDocument/2006/relationships" id="259" r:id="R30e69731a3f747a8"/>
    <p:sldId xmlns:r="http://schemas.openxmlformats.org/officeDocument/2006/relationships" id="260" r:id="Rc81a75501764438f"/>
    <p:sldId xmlns:r="http://schemas.openxmlformats.org/officeDocument/2006/relationships" id="261" r:id="R50bc20ad2dfe4807"/>
    <p:sldId xmlns:r="http://schemas.openxmlformats.org/officeDocument/2006/relationships" id="262" r:id="Rbb7c2ce333574a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0bfbe2ef4742c5" /><Relationship Type="http://schemas.openxmlformats.org/officeDocument/2006/relationships/slide" Target="/ppt/slides/slide1.xml" Id="Rf9b4ff7b7c784651" /><Relationship Type="http://schemas.openxmlformats.org/officeDocument/2006/relationships/slide" Target="/ppt/slides/slide2.xml" Id="Rb23942ca07d74a7b" /><Relationship Type="http://schemas.openxmlformats.org/officeDocument/2006/relationships/slide" Target="/ppt/slides/slide3.xml" Id="R2ba62fc737154836" /><Relationship Type="http://schemas.openxmlformats.org/officeDocument/2006/relationships/slide" Target="/ppt/slides/slide4.xml" Id="R30e69731a3f747a8" /><Relationship Type="http://schemas.openxmlformats.org/officeDocument/2006/relationships/slide" Target="/ppt/slides/slide5.xml" Id="Rc81a75501764438f" /><Relationship Type="http://schemas.openxmlformats.org/officeDocument/2006/relationships/slide" Target="/ppt/slides/slide6.xml" Id="R50bc20ad2dfe4807" /><Relationship Type="http://schemas.openxmlformats.org/officeDocument/2006/relationships/slide" Target="/ppt/slides/slide7.xml" Id="Rbb7c2ce333574a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0d8c38d02243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4b80b13994dd5" /><Relationship Type="http://schemas.openxmlformats.org/officeDocument/2006/relationships/theme" Target="/ppt/slideMasters/theme/theme1.xml" Id="Rd77bf20931244a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e4b80b13994d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1a6a8780746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6c5a7784a45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0c279bd6344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147c9538b4d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65a8f494646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e75a6d8444f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337e320d246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EIGANES 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EIGANES VEKST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813 712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341 806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4 002 234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EGGEBØ ODDVIN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Bøveien 189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4071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992 852 011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