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fcf2c69fb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66bf2a4f44f26"/>
  </p:sldMasterIdLst>
  <p:sldIdLst>
    <p:sldId xmlns:r="http://schemas.openxmlformats.org/officeDocument/2006/relationships" id="256" r:id="R364718afb06d48cf"/>
    <p:sldId xmlns:r="http://schemas.openxmlformats.org/officeDocument/2006/relationships" id="257" r:id="R131d585e29ee4438"/>
    <p:sldId xmlns:r="http://schemas.openxmlformats.org/officeDocument/2006/relationships" id="258" r:id="R33d0b0e636c343a1"/>
    <p:sldId xmlns:r="http://schemas.openxmlformats.org/officeDocument/2006/relationships" id="259" r:id="R4076cf2b5f314b47"/>
    <p:sldId xmlns:r="http://schemas.openxmlformats.org/officeDocument/2006/relationships" id="260" r:id="R75cba8b297c6420d"/>
    <p:sldId xmlns:r="http://schemas.openxmlformats.org/officeDocument/2006/relationships" id="261" r:id="R168773e762294b79"/>
    <p:sldId xmlns:r="http://schemas.openxmlformats.org/officeDocument/2006/relationships" id="262" r:id="R58fb67ae2e15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66bf2a4f44f26" /><Relationship Type="http://schemas.openxmlformats.org/officeDocument/2006/relationships/slide" Target="/ppt/slides/slide1.xml" Id="R364718afb06d48cf" /><Relationship Type="http://schemas.openxmlformats.org/officeDocument/2006/relationships/slide" Target="/ppt/slides/slide2.xml" Id="R131d585e29ee4438" /><Relationship Type="http://schemas.openxmlformats.org/officeDocument/2006/relationships/slide" Target="/ppt/slides/slide3.xml" Id="R33d0b0e636c343a1" /><Relationship Type="http://schemas.openxmlformats.org/officeDocument/2006/relationships/slide" Target="/ppt/slides/slide4.xml" Id="R4076cf2b5f314b47" /><Relationship Type="http://schemas.openxmlformats.org/officeDocument/2006/relationships/slide" Target="/ppt/slides/slide5.xml" Id="R75cba8b297c6420d" /><Relationship Type="http://schemas.openxmlformats.org/officeDocument/2006/relationships/slide" Target="/ppt/slides/slide6.xml" Id="R168773e762294b79" /><Relationship Type="http://schemas.openxmlformats.org/officeDocument/2006/relationships/slide" Target="/ppt/slides/slide7.xml" Id="R58fb67ae2e15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41ab6ff084a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0ec10d0db4adf" /><Relationship Type="http://schemas.openxmlformats.org/officeDocument/2006/relationships/theme" Target="/ppt/slideMasters/theme/theme1.xml" Id="R81a5853e67b7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0ec10d0db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606e0b71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f421beb7745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8c5b4a762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a5ee3235947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5926372b4c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f06fb3b60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18a617454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TYTTEBÆRVEIEN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TYTTEBÆRVEIEN HOLDING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410 297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PER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Tyttebærvegen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992 887 095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TYTTEBÆRVEIEN HOLDING AS</a:t>
            </a:r>
          </a:p>
        </p:txBody>
      </p:sp>
    </p:spTree>
  </p:cSld>
  <p:clrMapOvr>
    <a:masterClrMapping xmlns:a="http://schemas.openxmlformats.org/drawingml/2006/main"/>
  </p:clrMapOvr>
</p:sld>
</file>