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c7514f800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6c94cc7df4539"/>
  </p:sldMasterIdLst>
  <p:sldIdLst>
    <p:sldId xmlns:r="http://schemas.openxmlformats.org/officeDocument/2006/relationships" id="256" r:id="R5bd787dca40b462c"/>
    <p:sldId xmlns:r="http://schemas.openxmlformats.org/officeDocument/2006/relationships" id="257" r:id="R13775b3b6c2d4ea9"/>
    <p:sldId xmlns:r="http://schemas.openxmlformats.org/officeDocument/2006/relationships" id="258" r:id="R43e00e343afe4300"/>
    <p:sldId xmlns:r="http://schemas.openxmlformats.org/officeDocument/2006/relationships" id="259" r:id="R36e37ca54fe146e1"/>
    <p:sldId xmlns:r="http://schemas.openxmlformats.org/officeDocument/2006/relationships" id="260" r:id="R68fc856b1e93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6c94cc7df4539" /><Relationship Type="http://schemas.openxmlformats.org/officeDocument/2006/relationships/slide" Target="/ppt/slides/slide1.xml" Id="R5bd787dca40b462c" /><Relationship Type="http://schemas.openxmlformats.org/officeDocument/2006/relationships/slide" Target="/ppt/slides/slide2.xml" Id="R13775b3b6c2d4ea9" /><Relationship Type="http://schemas.openxmlformats.org/officeDocument/2006/relationships/slide" Target="/ppt/slides/slide3.xml" Id="R43e00e343afe4300" /><Relationship Type="http://schemas.openxmlformats.org/officeDocument/2006/relationships/slide" Target="/ppt/slides/slide4.xml" Id="R36e37ca54fe146e1" /><Relationship Type="http://schemas.openxmlformats.org/officeDocument/2006/relationships/slide" Target="/ppt/slides/slide5.xml" Id="R68fc856b1e93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581baf28f44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fe2ad6cb5472b" /><Relationship Type="http://schemas.openxmlformats.org/officeDocument/2006/relationships/theme" Target="/ppt/slideMasters/theme/theme1.xml" Id="Reaed1e942173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fe2ad6cb5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f51fa9663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be271d3f343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9babbf4f7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71874a187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5e9f3755b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BESTA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BESTA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992 933 682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BESTA 2 AS</a:t>
            </a:r>
          </a:p>
        </p:txBody>
      </p:sp>
    </p:spTree>
  </p:cSld>
  <p:clrMapOvr>
    <a:masterClrMapping xmlns:a="http://schemas.openxmlformats.org/drawingml/2006/main"/>
  </p:clrMapOvr>
</p:sld>
</file>