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0f8ffc8ae2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8d9bed1ad41a6"/>
  </p:sldMasterIdLst>
  <p:sldIdLst>
    <p:sldId xmlns:r="http://schemas.openxmlformats.org/officeDocument/2006/relationships" id="256" r:id="Rd162ae464e8f4abb"/>
    <p:sldId xmlns:r="http://schemas.openxmlformats.org/officeDocument/2006/relationships" id="257" r:id="R149e0de03ea54029"/>
    <p:sldId xmlns:r="http://schemas.openxmlformats.org/officeDocument/2006/relationships" id="258" r:id="R57cc2a937f3e458d"/>
    <p:sldId xmlns:r="http://schemas.openxmlformats.org/officeDocument/2006/relationships" id="259" r:id="R16e3cbe924a544f2"/>
    <p:sldId xmlns:r="http://schemas.openxmlformats.org/officeDocument/2006/relationships" id="260" r:id="R6cd4120c51994991"/>
    <p:sldId xmlns:r="http://schemas.openxmlformats.org/officeDocument/2006/relationships" id="261" r:id="Red7bce0d07224cc9"/>
    <p:sldId xmlns:r="http://schemas.openxmlformats.org/officeDocument/2006/relationships" id="262" r:id="R28b91144566c4d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8d9bed1ad41a6" /><Relationship Type="http://schemas.openxmlformats.org/officeDocument/2006/relationships/slide" Target="/ppt/slides/slide1.xml" Id="Rd162ae464e8f4abb" /><Relationship Type="http://schemas.openxmlformats.org/officeDocument/2006/relationships/slide" Target="/ppt/slides/slide2.xml" Id="R149e0de03ea54029" /><Relationship Type="http://schemas.openxmlformats.org/officeDocument/2006/relationships/slide" Target="/ppt/slides/slide3.xml" Id="R57cc2a937f3e458d" /><Relationship Type="http://schemas.openxmlformats.org/officeDocument/2006/relationships/slide" Target="/ppt/slides/slide4.xml" Id="R16e3cbe924a544f2" /><Relationship Type="http://schemas.openxmlformats.org/officeDocument/2006/relationships/slide" Target="/ppt/slides/slide5.xml" Id="R6cd4120c51994991" /><Relationship Type="http://schemas.openxmlformats.org/officeDocument/2006/relationships/slide" Target="/ppt/slides/slide6.xml" Id="Red7bce0d07224cc9" /><Relationship Type="http://schemas.openxmlformats.org/officeDocument/2006/relationships/slide" Target="/ppt/slides/slide7.xml" Id="R28b91144566c4d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bb2cbbf234f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d11b7181648ab" /><Relationship Type="http://schemas.openxmlformats.org/officeDocument/2006/relationships/theme" Target="/ppt/slideMasters/theme/theme1.xml" Id="R09d611be3bdc42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fd11b71816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75a3db2fb4d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4c02a57d4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1a260746246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7cad6105a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12075deed4e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3fca55c6247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4c352f066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186 883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2 947 933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FREDRIK TJERANSEN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Enerhauggata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992 968 613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TOKAI AS</a:t>
            </a:r>
          </a:p>
        </p:txBody>
      </p:sp>
    </p:spTree>
  </p:cSld>
  <p:clrMapOvr>
    <a:masterClrMapping xmlns:a="http://schemas.openxmlformats.org/drawingml/2006/main"/>
  </p:clrMapOvr>
</p:sld>
</file>