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8b14696834b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79036e0234006"/>
  </p:sldMasterIdLst>
  <p:sldIdLst>
    <p:sldId xmlns:r="http://schemas.openxmlformats.org/officeDocument/2006/relationships" id="256" r:id="R3657d0f022a741b6"/>
    <p:sldId xmlns:r="http://schemas.openxmlformats.org/officeDocument/2006/relationships" id="257" r:id="R60f4b30aab2446dc"/>
    <p:sldId xmlns:r="http://schemas.openxmlformats.org/officeDocument/2006/relationships" id="258" r:id="Ra10e925d3528420c"/>
    <p:sldId xmlns:r="http://schemas.openxmlformats.org/officeDocument/2006/relationships" id="259" r:id="R60e5ff100f784457"/>
    <p:sldId xmlns:r="http://schemas.openxmlformats.org/officeDocument/2006/relationships" id="260" r:id="R482a7f80b15b47d7"/>
    <p:sldId xmlns:r="http://schemas.openxmlformats.org/officeDocument/2006/relationships" id="261" r:id="Rfb2053faad6a46e2"/>
    <p:sldId xmlns:r="http://schemas.openxmlformats.org/officeDocument/2006/relationships" id="262" r:id="R4e4a75a9f847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79036e0234006" /><Relationship Type="http://schemas.openxmlformats.org/officeDocument/2006/relationships/slide" Target="/ppt/slides/slide1.xml" Id="R3657d0f022a741b6" /><Relationship Type="http://schemas.openxmlformats.org/officeDocument/2006/relationships/slide" Target="/ppt/slides/slide2.xml" Id="R60f4b30aab2446dc" /><Relationship Type="http://schemas.openxmlformats.org/officeDocument/2006/relationships/slide" Target="/ppt/slides/slide3.xml" Id="Ra10e925d3528420c" /><Relationship Type="http://schemas.openxmlformats.org/officeDocument/2006/relationships/slide" Target="/ppt/slides/slide4.xml" Id="R60e5ff100f784457" /><Relationship Type="http://schemas.openxmlformats.org/officeDocument/2006/relationships/slide" Target="/ppt/slides/slide5.xml" Id="R482a7f80b15b47d7" /><Relationship Type="http://schemas.openxmlformats.org/officeDocument/2006/relationships/slide" Target="/ppt/slides/slide6.xml" Id="Rfb2053faad6a46e2" /><Relationship Type="http://schemas.openxmlformats.org/officeDocument/2006/relationships/slide" Target="/ppt/slides/slide7.xml" Id="R4e4a75a9f847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4205a66a9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64590f40a4f3d" /><Relationship Type="http://schemas.openxmlformats.org/officeDocument/2006/relationships/theme" Target="/ppt/slideMasters/theme/theme1.xml" Id="Rc8a9048a68a5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64590f40a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c8bd26008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264500440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a1c885f22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d3b37df1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7fedf17a5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6b24cf897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24cb18c9e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7 843 501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429 525 393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434 339 315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ANDREA KARINE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CARL JØRGEN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JENS DIDRIK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MARIANNE STEEN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993 068 039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