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d986d3d0824a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f5560bd3c54649"/>
  </p:sldMasterIdLst>
  <p:sldIdLst>
    <p:sldId xmlns:r="http://schemas.openxmlformats.org/officeDocument/2006/relationships" id="256" r:id="R7a1c67fc61234e20"/>
    <p:sldId xmlns:r="http://schemas.openxmlformats.org/officeDocument/2006/relationships" id="257" r:id="R8b95e276e02e41e4"/>
    <p:sldId xmlns:r="http://schemas.openxmlformats.org/officeDocument/2006/relationships" id="258" r:id="Rffe3ec3660df4367"/>
    <p:sldId xmlns:r="http://schemas.openxmlformats.org/officeDocument/2006/relationships" id="259" r:id="R1ea4037445d94df5"/>
    <p:sldId xmlns:r="http://schemas.openxmlformats.org/officeDocument/2006/relationships" id="260" r:id="R0a54145091f94f03"/>
    <p:sldId xmlns:r="http://schemas.openxmlformats.org/officeDocument/2006/relationships" id="261" r:id="R19c8419c84254551"/>
    <p:sldId xmlns:r="http://schemas.openxmlformats.org/officeDocument/2006/relationships" id="262" r:id="R516faea8f70e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f5560bd3c54649" /><Relationship Type="http://schemas.openxmlformats.org/officeDocument/2006/relationships/slide" Target="/ppt/slides/slide1.xml" Id="R7a1c67fc61234e20" /><Relationship Type="http://schemas.openxmlformats.org/officeDocument/2006/relationships/slide" Target="/ppt/slides/slide2.xml" Id="R8b95e276e02e41e4" /><Relationship Type="http://schemas.openxmlformats.org/officeDocument/2006/relationships/slide" Target="/ppt/slides/slide3.xml" Id="Rffe3ec3660df4367" /><Relationship Type="http://schemas.openxmlformats.org/officeDocument/2006/relationships/slide" Target="/ppt/slides/slide4.xml" Id="R1ea4037445d94df5" /><Relationship Type="http://schemas.openxmlformats.org/officeDocument/2006/relationships/slide" Target="/ppt/slides/slide5.xml" Id="R0a54145091f94f03" /><Relationship Type="http://schemas.openxmlformats.org/officeDocument/2006/relationships/slide" Target="/ppt/slides/slide6.xml" Id="R19c8419c84254551" /><Relationship Type="http://schemas.openxmlformats.org/officeDocument/2006/relationships/slide" Target="/ppt/slides/slide7.xml" Id="R516faea8f70e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e39473aff41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be843033349d4" /><Relationship Type="http://schemas.openxmlformats.org/officeDocument/2006/relationships/theme" Target="/ppt/slideMasters/theme/theme1.xml" Id="Rd5db71729d7543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9be843033349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0f08271bc42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5026553e945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f8c5f83d945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752bd0ff048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9cd4ae4f149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5bdc8cac349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6068eb5f7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BYGGM. TURØY &amp; ALGRØY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BYGGM. TURØY &amp; ALGRØY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BYGGM. TURØY &amp; ALGRØY DRIFT AS ble etablert [år] og holder til i Kolltveit.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BYGGM. TURØY &amp; ALGRØY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BYGGM. TURØY &amp; ALGRØY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BYGGM. TURØY &amp; ALGRØY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111 986 745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7 946 698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5 721 932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10 288 948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33 517 535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BYGGM. TURØY &amp; ALGRØY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BYGGM. TURØY &amp; ALGRØY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Bildøybakken 105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5360 Kolltveit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32 02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bygg@turoyogalgroy.no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993 070 912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BYGGM. TURØY &amp; ALGRØY DRIFT AS</a:t>
            </a:r>
          </a:p>
        </p:txBody>
      </p:sp>
    </p:spTree>
  </p:cSld>
  <p:clrMapOvr>
    <a:masterClrMapping xmlns:a="http://schemas.openxmlformats.org/drawingml/2006/main"/>
  </p:clrMapOvr>
</p:sld>
</file>