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b31c2cfa5042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98153addea4d91"/>
  </p:sldMasterIdLst>
  <p:sldIdLst>
    <p:sldId xmlns:r="http://schemas.openxmlformats.org/officeDocument/2006/relationships" id="256" r:id="Rcb05382a7fa44632"/>
    <p:sldId xmlns:r="http://schemas.openxmlformats.org/officeDocument/2006/relationships" id="257" r:id="R4cb4c96e32934414"/>
    <p:sldId xmlns:r="http://schemas.openxmlformats.org/officeDocument/2006/relationships" id="258" r:id="R21ba61c7f0834fa5"/>
    <p:sldId xmlns:r="http://schemas.openxmlformats.org/officeDocument/2006/relationships" id="259" r:id="R64dea9204f884f4d"/>
    <p:sldId xmlns:r="http://schemas.openxmlformats.org/officeDocument/2006/relationships" id="260" r:id="Rec04c54b87d74197"/>
    <p:sldId xmlns:r="http://schemas.openxmlformats.org/officeDocument/2006/relationships" id="261" r:id="R2413cda8f8684152"/>
    <p:sldId xmlns:r="http://schemas.openxmlformats.org/officeDocument/2006/relationships" id="262" r:id="Rc19d92e0913048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8153addea4d91" /><Relationship Type="http://schemas.openxmlformats.org/officeDocument/2006/relationships/slide" Target="/ppt/slides/slide1.xml" Id="Rcb05382a7fa44632" /><Relationship Type="http://schemas.openxmlformats.org/officeDocument/2006/relationships/slide" Target="/ppt/slides/slide2.xml" Id="R4cb4c96e32934414" /><Relationship Type="http://schemas.openxmlformats.org/officeDocument/2006/relationships/slide" Target="/ppt/slides/slide3.xml" Id="R21ba61c7f0834fa5" /><Relationship Type="http://schemas.openxmlformats.org/officeDocument/2006/relationships/slide" Target="/ppt/slides/slide4.xml" Id="R64dea9204f884f4d" /><Relationship Type="http://schemas.openxmlformats.org/officeDocument/2006/relationships/slide" Target="/ppt/slides/slide5.xml" Id="Rec04c54b87d74197" /><Relationship Type="http://schemas.openxmlformats.org/officeDocument/2006/relationships/slide" Target="/ppt/slides/slide6.xml" Id="R2413cda8f8684152" /><Relationship Type="http://schemas.openxmlformats.org/officeDocument/2006/relationships/slide" Target="/ppt/slides/slide7.xml" Id="Rc19d92e0913048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8e0001890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3c8a3e3c84099" /><Relationship Type="http://schemas.openxmlformats.org/officeDocument/2006/relationships/theme" Target="/ppt/slideMasters/theme/theme1.xml" Id="R6e66e8b2bdb64b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33c8a3e3c8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6461209904a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9ddfd88e1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dc635effd4e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b8b2f076f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74d952ccf47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69ed75e6c4e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ac97941f0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VVS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4 092 917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SVENDSGÅRD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09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993 081 213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