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3bafa834cd4d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d95ba82ed546dc"/>
  </p:sldMasterIdLst>
  <p:sldIdLst>
    <p:sldId xmlns:r="http://schemas.openxmlformats.org/officeDocument/2006/relationships" id="256" r:id="R6493f8fa33714f52"/>
    <p:sldId xmlns:r="http://schemas.openxmlformats.org/officeDocument/2006/relationships" id="257" r:id="Rfc06115ffa7f4e51"/>
    <p:sldId xmlns:r="http://schemas.openxmlformats.org/officeDocument/2006/relationships" id="258" r:id="R3a179854ee494681"/>
    <p:sldId xmlns:r="http://schemas.openxmlformats.org/officeDocument/2006/relationships" id="259" r:id="Rf1a54c0ab07b4c21"/>
    <p:sldId xmlns:r="http://schemas.openxmlformats.org/officeDocument/2006/relationships" id="260" r:id="R4e150128f07a40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d95ba82ed546dc" /><Relationship Type="http://schemas.openxmlformats.org/officeDocument/2006/relationships/slide" Target="/ppt/slides/slide1.xml" Id="R6493f8fa33714f52" /><Relationship Type="http://schemas.openxmlformats.org/officeDocument/2006/relationships/slide" Target="/ppt/slides/slide2.xml" Id="Rfc06115ffa7f4e51" /><Relationship Type="http://schemas.openxmlformats.org/officeDocument/2006/relationships/slide" Target="/ppt/slides/slide3.xml" Id="R3a179854ee494681" /><Relationship Type="http://schemas.openxmlformats.org/officeDocument/2006/relationships/slide" Target="/ppt/slides/slide4.xml" Id="Rf1a54c0ab07b4c21" /><Relationship Type="http://schemas.openxmlformats.org/officeDocument/2006/relationships/slide" Target="/ppt/slides/slide5.xml" Id="R4e150128f07a40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0200ca2b434d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6990b15f504142" /><Relationship Type="http://schemas.openxmlformats.org/officeDocument/2006/relationships/theme" Target="/ppt/slideMasters/theme/theme1.xml" Id="R5d9236068dd44d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6990b15f5041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1dca16a7f49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1b73e3ee904c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f15f3efc5047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deeeb849a4e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ca33f3bff543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GEMO CAPITAL CONSULTING LIMITED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GEMO CAPITAL CONSULTING LIMITED ble etablert [år] og holder til i W1g9qr London.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Suite B. 29 Harley Street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W1g9qr London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+442072552557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993 136 174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</a:t>
            </a:r>
          </a:p>
        </p:txBody>
      </p:sp>
    </p:spTree>
  </p:cSld>
  <p:clrMapOvr>
    <a:masterClrMapping xmlns:a="http://schemas.openxmlformats.org/drawingml/2006/main"/>
  </p:clrMapOvr>
</p:sld>
</file>