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b20cfff7fd40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d033f341434465"/>
  </p:sldMasterIdLst>
  <p:sldIdLst>
    <p:sldId xmlns:r="http://schemas.openxmlformats.org/officeDocument/2006/relationships" id="256" r:id="R7a3e040a4f804455"/>
    <p:sldId xmlns:r="http://schemas.openxmlformats.org/officeDocument/2006/relationships" id="257" r:id="R34643b63af914fb8"/>
    <p:sldId xmlns:r="http://schemas.openxmlformats.org/officeDocument/2006/relationships" id="258" r:id="Rb299a8cab6614c2c"/>
    <p:sldId xmlns:r="http://schemas.openxmlformats.org/officeDocument/2006/relationships" id="259" r:id="R4db660e0f7ea411d"/>
    <p:sldId xmlns:r="http://schemas.openxmlformats.org/officeDocument/2006/relationships" id="260" r:id="R2bfd471a66cd4c02"/>
    <p:sldId xmlns:r="http://schemas.openxmlformats.org/officeDocument/2006/relationships" id="261" r:id="R85995c8fab2d489d"/>
    <p:sldId xmlns:r="http://schemas.openxmlformats.org/officeDocument/2006/relationships" id="262" r:id="R1f145bb8901c4f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d033f341434465" /><Relationship Type="http://schemas.openxmlformats.org/officeDocument/2006/relationships/slide" Target="/ppt/slides/slide1.xml" Id="R7a3e040a4f804455" /><Relationship Type="http://schemas.openxmlformats.org/officeDocument/2006/relationships/slide" Target="/ppt/slides/slide2.xml" Id="R34643b63af914fb8" /><Relationship Type="http://schemas.openxmlformats.org/officeDocument/2006/relationships/slide" Target="/ppt/slides/slide3.xml" Id="Rb299a8cab6614c2c" /><Relationship Type="http://schemas.openxmlformats.org/officeDocument/2006/relationships/slide" Target="/ppt/slides/slide4.xml" Id="R4db660e0f7ea411d" /><Relationship Type="http://schemas.openxmlformats.org/officeDocument/2006/relationships/slide" Target="/ppt/slides/slide5.xml" Id="R2bfd471a66cd4c02" /><Relationship Type="http://schemas.openxmlformats.org/officeDocument/2006/relationships/slide" Target="/ppt/slides/slide6.xml" Id="R85995c8fab2d489d" /><Relationship Type="http://schemas.openxmlformats.org/officeDocument/2006/relationships/slide" Target="/ppt/slides/slide7.xml" Id="R1f145bb8901c4f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687dae310046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83aae58ff4907" /><Relationship Type="http://schemas.openxmlformats.org/officeDocument/2006/relationships/theme" Target="/ppt/slideMasters/theme/theme1.xml" Id="R584ce334eb654e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583aae58ff49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a723c653d40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a2fe618f14e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66d2552374d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652dcdf7549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6f5aa235040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bc2972a5a49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16d7abe1741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GEOGROUP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−5 391 425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67 803 577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73 402 834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318 921 641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CALIDRIS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JAVEL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TALAS AS  –  11,5 %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LERBI INVEST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ERIK LERSETH AS  –  8,5 %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Grev Wedels plass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993 136 913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GEOGROUP AS</a:t>
            </a:r>
          </a:p>
        </p:txBody>
      </p:sp>
    </p:spTree>
  </p:cSld>
  <p:clrMapOvr>
    <a:masterClrMapping xmlns:a="http://schemas.openxmlformats.org/drawingml/2006/main"/>
  </p:clrMapOvr>
</p:sld>
</file>