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6ca8980a4349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7490426855406a"/>
  </p:sldMasterIdLst>
  <p:sldIdLst>
    <p:sldId xmlns:r="http://schemas.openxmlformats.org/officeDocument/2006/relationships" id="256" r:id="Rfc966d36f7ba4e47"/>
    <p:sldId xmlns:r="http://schemas.openxmlformats.org/officeDocument/2006/relationships" id="257" r:id="Rb59ae15bcac3402d"/>
    <p:sldId xmlns:r="http://schemas.openxmlformats.org/officeDocument/2006/relationships" id="258" r:id="R5ba20ee0b60c4882"/>
    <p:sldId xmlns:r="http://schemas.openxmlformats.org/officeDocument/2006/relationships" id="259" r:id="R8bfb201978bc4454"/>
    <p:sldId xmlns:r="http://schemas.openxmlformats.org/officeDocument/2006/relationships" id="260" r:id="Rd89caddd4e2b491d"/>
    <p:sldId xmlns:r="http://schemas.openxmlformats.org/officeDocument/2006/relationships" id="261" r:id="R4fd65408e68c4747"/>
    <p:sldId xmlns:r="http://schemas.openxmlformats.org/officeDocument/2006/relationships" id="262" r:id="R204e9c2d682d46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7490426855406a" /><Relationship Type="http://schemas.openxmlformats.org/officeDocument/2006/relationships/slide" Target="/ppt/slides/slide1.xml" Id="Rfc966d36f7ba4e47" /><Relationship Type="http://schemas.openxmlformats.org/officeDocument/2006/relationships/slide" Target="/ppt/slides/slide2.xml" Id="Rb59ae15bcac3402d" /><Relationship Type="http://schemas.openxmlformats.org/officeDocument/2006/relationships/slide" Target="/ppt/slides/slide3.xml" Id="R5ba20ee0b60c4882" /><Relationship Type="http://schemas.openxmlformats.org/officeDocument/2006/relationships/slide" Target="/ppt/slides/slide4.xml" Id="R8bfb201978bc4454" /><Relationship Type="http://schemas.openxmlformats.org/officeDocument/2006/relationships/slide" Target="/ppt/slides/slide5.xml" Id="Rd89caddd4e2b491d" /><Relationship Type="http://schemas.openxmlformats.org/officeDocument/2006/relationships/slide" Target="/ppt/slides/slide6.xml" Id="R4fd65408e68c4747" /><Relationship Type="http://schemas.openxmlformats.org/officeDocument/2006/relationships/slide" Target="/ppt/slides/slide7.xml" Id="R204e9c2d682d46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c2ca640434d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7a508dde240f7" /><Relationship Type="http://schemas.openxmlformats.org/officeDocument/2006/relationships/theme" Target="/ppt/slideMasters/theme/theme1.xml" Id="R6449f8d8640c46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17a508dde240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c1cc375934b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d7971e4d746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5b167181846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453b6c6d242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f5eb5dd4a4c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829e2d3dd42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5dcf3457944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KCL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KCL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8 360 456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59 289 301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59 414 204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KRISTOFER CLARK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Treskeveien 26A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993 147 753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