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dcb5b47e645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a87ff824b742f0"/>
  </p:sldMasterIdLst>
  <p:sldIdLst>
    <p:sldId xmlns:r="http://schemas.openxmlformats.org/officeDocument/2006/relationships" id="256" r:id="Rc3668f1302494fad"/>
    <p:sldId xmlns:r="http://schemas.openxmlformats.org/officeDocument/2006/relationships" id="257" r:id="R774fc01d0dd44bd4"/>
    <p:sldId xmlns:r="http://schemas.openxmlformats.org/officeDocument/2006/relationships" id="258" r:id="Rc32dcdffdd054869"/>
    <p:sldId xmlns:r="http://schemas.openxmlformats.org/officeDocument/2006/relationships" id="259" r:id="Rb4d4f08cfb0d48ad"/>
    <p:sldId xmlns:r="http://schemas.openxmlformats.org/officeDocument/2006/relationships" id="260" r:id="R17b52d04538c4125"/>
    <p:sldId xmlns:r="http://schemas.openxmlformats.org/officeDocument/2006/relationships" id="261" r:id="R324e00d2acb54a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87ff824b742f0" /><Relationship Type="http://schemas.openxmlformats.org/officeDocument/2006/relationships/slide" Target="/ppt/slides/slide1.xml" Id="Rc3668f1302494fad" /><Relationship Type="http://schemas.openxmlformats.org/officeDocument/2006/relationships/slide" Target="/ppt/slides/slide2.xml" Id="R774fc01d0dd44bd4" /><Relationship Type="http://schemas.openxmlformats.org/officeDocument/2006/relationships/slide" Target="/ppt/slides/slide3.xml" Id="Rc32dcdffdd054869" /><Relationship Type="http://schemas.openxmlformats.org/officeDocument/2006/relationships/slide" Target="/ppt/slides/slide4.xml" Id="Rb4d4f08cfb0d48ad" /><Relationship Type="http://schemas.openxmlformats.org/officeDocument/2006/relationships/slide" Target="/ppt/slides/slide5.xml" Id="R17b52d04538c4125" /><Relationship Type="http://schemas.openxmlformats.org/officeDocument/2006/relationships/slide" Target="/ppt/slides/slide6.xml" Id="R324e00d2acb54a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1a2bc9a814f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4f54bf1e244a6" /><Relationship Type="http://schemas.openxmlformats.org/officeDocument/2006/relationships/theme" Target="/ppt/slideMasters/theme/theme1.xml" Id="Re9e6735d1f1344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4f54bf1e244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9a167e564b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8dc348c04b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8420ea5594a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7230583e5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57de86ca3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782736d62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FJELLBU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68 35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993 159 581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CINKA AS</a:t>
            </a:r>
          </a:p>
        </p:txBody>
      </p:sp>
    </p:spTree>
  </p:cSld>
  <p:clrMapOvr>
    <a:masterClrMapping xmlns:a="http://schemas.openxmlformats.org/drawingml/2006/main"/>
  </p:clrMapOvr>
</p:sld>
</file>