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1b020ec0ad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37911a3b0443ab"/>
  </p:sldMasterIdLst>
  <p:sldIdLst>
    <p:sldId xmlns:r="http://schemas.openxmlformats.org/officeDocument/2006/relationships" id="256" r:id="R7008bdd2073e4f43"/>
    <p:sldId xmlns:r="http://schemas.openxmlformats.org/officeDocument/2006/relationships" id="257" r:id="R61c81998f30e4591"/>
    <p:sldId xmlns:r="http://schemas.openxmlformats.org/officeDocument/2006/relationships" id="258" r:id="R5443f7ab03194ff4"/>
    <p:sldId xmlns:r="http://schemas.openxmlformats.org/officeDocument/2006/relationships" id="259" r:id="R11df2005af494f08"/>
    <p:sldId xmlns:r="http://schemas.openxmlformats.org/officeDocument/2006/relationships" id="260" r:id="R28a8a9a630f942dd"/>
    <p:sldId xmlns:r="http://schemas.openxmlformats.org/officeDocument/2006/relationships" id="261" r:id="Ra62e9874407a4093"/>
    <p:sldId xmlns:r="http://schemas.openxmlformats.org/officeDocument/2006/relationships" id="262" r:id="R62a2cafd5cc948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7911a3b0443ab" /><Relationship Type="http://schemas.openxmlformats.org/officeDocument/2006/relationships/slide" Target="/ppt/slides/slide1.xml" Id="R7008bdd2073e4f43" /><Relationship Type="http://schemas.openxmlformats.org/officeDocument/2006/relationships/slide" Target="/ppt/slides/slide2.xml" Id="R61c81998f30e4591" /><Relationship Type="http://schemas.openxmlformats.org/officeDocument/2006/relationships/slide" Target="/ppt/slides/slide3.xml" Id="R5443f7ab03194ff4" /><Relationship Type="http://schemas.openxmlformats.org/officeDocument/2006/relationships/slide" Target="/ppt/slides/slide4.xml" Id="R11df2005af494f08" /><Relationship Type="http://schemas.openxmlformats.org/officeDocument/2006/relationships/slide" Target="/ppt/slides/slide5.xml" Id="R28a8a9a630f942dd" /><Relationship Type="http://schemas.openxmlformats.org/officeDocument/2006/relationships/slide" Target="/ppt/slides/slide6.xml" Id="Ra62e9874407a4093" /><Relationship Type="http://schemas.openxmlformats.org/officeDocument/2006/relationships/slide" Target="/ppt/slides/slide7.xml" Id="R62a2cafd5cc948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26da261774f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44b12da274969" /><Relationship Type="http://schemas.openxmlformats.org/officeDocument/2006/relationships/theme" Target="/ppt/slideMasters/theme/theme1.xml" Id="R1034ce095b5e43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e44b12da2749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f599b7d0f40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3d767524c47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fdb5885e4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63bca1ff7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f010eb33e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2415ae3254d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c9b822445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PRYDZ &amp; CO.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PRYDZ &amp; CO.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860 089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−3 018 338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24 571 413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56 604 689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PRYDZ EIENDOM AS  –  72,6 %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ARNE PRYDZ GLADHAUG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SENEX NORDIC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993 162 221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