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5481b363e94d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2a1d3c2ca943d5"/>
  </p:sldMasterIdLst>
  <p:sldIdLst>
    <p:sldId xmlns:r="http://schemas.openxmlformats.org/officeDocument/2006/relationships" id="256" r:id="R0f7615fe7aec4c0a"/>
    <p:sldId xmlns:r="http://schemas.openxmlformats.org/officeDocument/2006/relationships" id="257" r:id="R7368580b348e4f09"/>
    <p:sldId xmlns:r="http://schemas.openxmlformats.org/officeDocument/2006/relationships" id="258" r:id="R5b7f44717d0249c5"/>
    <p:sldId xmlns:r="http://schemas.openxmlformats.org/officeDocument/2006/relationships" id="259" r:id="R5267d9fbf2bd4f2b"/>
    <p:sldId xmlns:r="http://schemas.openxmlformats.org/officeDocument/2006/relationships" id="260" r:id="R4d2cb2de0f684945"/>
    <p:sldId xmlns:r="http://schemas.openxmlformats.org/officeDocument/2006/relationships" id="261" r:id="R48314bb401f747d1"/>
    <p:sldId xmlns:r="http://schemas.openxmlformats.org/officeDocument/2006/relationships" id="262" r:id="R08e876182e4549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2a1d3c2ca943d5" /><Relationship Type="http://schemas.openxmlformats.org/officeDocument/2006/relationships/slide" Target="/ppt/slides/slide1.xml" Id="R0f7615fe7aec4c0a" /><Relationship Type="http://schemas.openxmlformats.org/officeDocument/2006/relationships/slide" Target="/ppt/slides/slide2.xml" Id="R7368580b348e4f09" /><Relationship Type="http://schemas.openxmlformats.org/officeDocument/2006/relationships/slide" Target="/ppt/slides/slide3.xml" Id="R5b7f44717d0249c5" /><Relationship Type="http://schemas.openxmlformats.org/officeDocument/2006/relationships/slide" Target="/ppt/slides/slide4.xml" Id="R5267d9fbf2bd4f2b" /><Relationship Type="http://schemas.openxmlformats.org/officeDocument/2006/relationships/slide" Target="/ppt/slides/slide5.xml" Id="R4d2cb2de0f684945" /><Relationship Type="http://schemas.openxmlformats.org/officeDocument/2006/relationships/slide" Target="/ppt/slides/slide6.xml" Id="R48314bb401f747d1" /><Relationship Type="http://schemas.openxmlformats.org/officeDocument/2006/relationships/slide" Target="/ppt/slides/slide7.xml" Id="R08e876182e4549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ae057a014445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d4567cace45c5" /><Relationship Type="http://schemas.openxmlformats.org/officeDocument/2006/relationships/theme" Target="/ppt/slideMasters/theme/theme1.xml" Id="R907c43ee9a7940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6d4567cace45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76ba5989045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0de05a1004e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ca0d20c8c4c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87c4494d84b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198bdda4041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b42fa105345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fad2a2eae4b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KVARTAL 42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KVARTAL 42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−26 916 147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−27 227 481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7 534 918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993 169 552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KVARTAL 42 INVEST AS</a:t>
            </a:r>
          </a:p>
        </p:txBody>
      </p:sp>
    </p:spTree>
  </p:cSld>
  <p:clrMapOvr>
    <a:masterClrMapping xmlns:a="http://schemas.openxmlformats.org/drawingml/2006/main"/>
  </p:clrMapOvr>
</p:sld>
</file>