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8d6d67f68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8d3712c574f5e"/>
  </p:sldMasterIdLst>
  <p:sldIdLst>
    <p:sldId xmlns:r="http://schemas.openxmlformats.org/officeDocument/2006/relationships" id="256" r:id="R2ac62c05bcf04e24"/>
    <p:sldId xmlns:r="http://schemas.openxmlformats.org/officeDocument/2006/relationships" id="257" r:id="R2e1b9b6c664d4fc8"/>
    <p:sldId xmlns:r="http://schemas.openxmlformats.org/officeDocument/2006/relationships" id="258" r:id="Rf63ceb4b807549d5"/>
    <p:sldId xmlns:r="http://schemas.openxmlformats.org/officeDocument/2006/relationships" id="259" r:id="R69e1dc2a56d24098"/>
    <p:sldId xmlns:r="http://schemas.openxmlformats.org/officeDocument/2006/relationships" id="260" r:id="Rfc79ed6dac0f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8d3712c574f5e" /><Relationship Type="http://schemas.openxmlformats.org/officeDocument/2006/relationships/slide" Target="/ppt/slides/slide1.xml" Id="R2ac62c05bcf04e24" /><Relationship Type="http://schemas.openxmlformats.org/officeDocument/2006/relationships/slide" Target="/ppt/slides/slide2.xml" Id="R2e1b9b6c664d4fc8" /><Relationship Type="http://schemas.openxmlformats.org/officeDocument/2006/relationships/slide" Target="/ppt/slides/slide3.xml" Id="Rf63ceb4b807549d5" /><Relationship Type="http://schemas.openxmlformats.org/officeDocument/2006/relationships/slide" Target="/ppt/slides/slide4.xml" Id="R69e1dc2a56d24098" /><Relationship Type="http://schemas.openxmlformats.org/officeDocument/2006/relationships/slide" Target="/ppt/slides/slide5.xml" Id="Rfc79ed6dac0f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00f40b56f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4c7f16b3944cf" /><Relationship Type="http://schemas.openxmlformats.org/officeDocument/2006/relationships/theme" Target="/ppt/slideMasters/theme/theme1.xml" Id="Rd1225bfddae0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64c7f16b39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9223dee29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3fa30194d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198228053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e894cdb30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7ea957762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ARNE RIISES FOTBALLSKOLE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ARNE RIISES FOTBALLSKOLE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993 210 013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