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1d63c38bb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1ce364d59c4f29"/>
  </p:sldMasterIdLst>
  <p:sldIdLst>
    <p:sldId xmlns:r="http://schemas.openxmlformats.org/officeDocument/2006/relationships" id="256" r:id="R99dac827da694ae6"/>
    <p:sldId xmlns:r="http://schemas.openxmlformats.org/officeDocument/2006/relationships" id="257" r:id="R0412dfb33bbf4ea5"/>
    <p:sldId xmlns:r="http://schemas.openxmlformats.org/officeDocument/2006/relationships" id="258" r:id="R26cc21cb4e174042"/>
    <p:sldId xmlns:r="http://schemas.openxmlformats.org/officeDocument/2006/relationships" id="259" r:id="R15d384cf4844477b"/>
    <p:sldId xmlns:r="http://schemas.openxmlformats.org/officeDocument/2006/relationships" id="260" r:id="R54d7a5c845c546b6"/>
    <p:sldId xmlns:r="http://schemas.openxmlformats.org/officeDocument/2006/relationships" id="261" r:id="R653470d2a4d6402c"/>
    <p:sldId xmlns:r="http://schemas.openxmlformats.org/officeDocument/2006/relationships" id="262" r:id="R229ee8417f1b4a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ce364d59c4f29" /><Relationship Type="http://schemas.openxmlformats.org/officeDocument/2006/relationships/slide" Target="/ppt/slides/slide1.xml" Id="R99dac827da694ae6" /><Relationship Type="http://schemas.openxmlformats.org/officeDocument/2006/relationships/slide" Target="/ppt/slides/slide2.xml" Id="R0412dfb33bbf4ea5" /><Relationship Type="http://schemas.openxmlformats.org/officeDocument/2006/relationships/slide" Target="/ppt/slides/slide3.xml" Id="R26cc21cb4e174042" /><Relationship Type="http://schemas.openxmlformats.org/officeDocument/2006/relationships/slide" Target="/ppt/slides/slide4.xml" Id="R15d384cf4844477b" /><Relationship Type="http://schemas.openxmlformats.org/officeDocument/2006/relationships/slide" Target="/ppt/slides/slide5.xml" Id="R54d7a5c845c546b6" /><Relationship Type="http://schemas.openxmlformats.org/officeDocument/2006/relationships/slide" Target="/ppt/slides/slide6.xml" Id="R653470d2a4d6402c" /><Relationship Type="http://schemas.openxmlformats.org/officeDocument/2006/relationships/slide" Target="/ppt/slides/slide7.xml" Id="R229ee8417f1b4a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f6dc67b1c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ff020895041e6" /><Relationship Type="http://schemas.openxmlformats.org/officeDocument/2006/relationships/theme" Target="/ppt/slideMasters/theme/theme1.xml" Id="Rb87eb43ceec146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ff0208950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77349400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273a3e4b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138db5ecc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d29234ff2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6857ec5964d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7fc66183c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1e2975e1a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LOLE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LOLE INDUSTRIES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1 760 610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−3 119 778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9 485 130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CATO GRØNVOLD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MENKERUD CHARLOTTE E 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2613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993 222 151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LOLE INDUSTRIES AS</a:t>
            </a:r>
          </a:p>
        </p:txBody>
      </p:sp>
    </p:spTree>
  </p:cSld>
  <p:clrMapOvr>
    <a:masterClrMapping xmlns:a="http://schemas.openxmlformats.org/drawingml/2006/main"/>
  </p:clrMapOvr>
</p:sld>
</file>