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9e52e9e87a42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6c5bd3e25a43d1"/>
  </p:sldMasterIdLst>
  <p:sldIdLst>
    <p:sldId xmlns:r="http://schemas.openxmlformats.org/officeDocument/2006/relationships" id="256" r:id="Raf7dd43814b44981"/>
    <p:sldId xmlns:r="http://schemas.openxmlformats.org/officeDocument/2006/relationships" id="257" r:id="Rb10c85200a0c4aa2"/>
    <p:sldId xmlns:r="http://schemas.openxmlformats.org/officeDocument/2006/relationships" id="258" r:id="Rcaa9ac411ba54100"/>
    <p:sldId xmlns:r="http://schemas.openxmlformats.org/officeDocument/2006/relationships" id="259" r:id="R56146373e7b84443"/>
    <p:sldId xmlns:r="http://schemas.openxmlformats.org/officeDocument/2006/relationships" id="260" r:id="R40e1d55bbc774ba4"/>
    <p:sldId xmlns:r="http://schemas.openxmlformats.org/officeDocument/2006/relationships" id="261" r:id="R8ad9a53b9835419a"/>
    <p:sldId xmlns:r="http://schemas.openxmlformats.org/officeDocument/2006/relationships" id="262" r:id="Rb5ca33d1ad064c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6c5bd3e25a43d1" /><Relationship Type="http://schemas.openxmlformats.org/officeDocument/2006/relationships/slide" Target="/ppt/slides/slide1.xml" Id="Raf7dd43814b44981" /><Relationship Type="http://schemas.openxmlformats.org/officeDocument/2006/relationships/slide" Target="/ppt/slides/slide2.xml" Id="Rb10c85200a0c4aa2" /><Relationship Type="http://schemas.openxmlformats.org/officeDocument/2006/relationships/slide" Target="/ppt/slides/slide3.xml" Id="Rcaa9ac411ba54100" /><Relationship Type="http://schemas.openxmlformats.org/officeDocument/2006/relationships/slide" Target="/ppt/slides/slide4.xml" Id="R56146373e7b84443" /><Relationship Type="http://schemas.openxmlformats.org/officeDocument/2006/relationships/slide" Target="/ppt/slides/slide5.xml" Id="R40e1d55bbc774ba4" /><Relationship Type="http://schemas.openxmlformats.org/officeDocument/2006/relationships/slide" Target="/ppt/slides/slide6.xml" Id="R8ad9a53b9835419a" /><Relationship Type="http://schemas.openxmlformats.org/officeDocument/2006/relationships/slide" Target="/ppt/slides/slide7.xml" Id="Rb5ca33d1ad064c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b9ea0cf3c64f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42cd459c64005" /><Relationship Type="http://schemas.openxmlformats.org/officeDocument/2006/relationships/theme" Target="/ppt/slideMasters/theme/theme1.xml" Id="Rdc55f06fb50745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142cd459c640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4a30df9a54f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c2bf43bc140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9d98b1b5b47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0501d91fb4a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fe1a799094f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dc0ebe9f64f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bab13a7cd49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CARRELIER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CARRELIER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CARRELIER II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CARRELIER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CARRELIER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CARRELIER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8 981 548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11 096 579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25 361 969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25 549 755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CARRELIER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STEINSHAMN TRYM SANDVIK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GUNNY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CARRELIER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Rossnesvegen 127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993 230 839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CARRELIER II AS</a:t>
            </a:r>
          </a:p>
        </p:txBody>
      </p:sp>
    </p:spTree>
  </p:cSld>
  <p:clrMapOvr>
    <a:masterClrMapping xmlns:a="http://schemas.openxmlformats.org/drawingml/2006/main"/>
  </p:clrMapOvr>
</p:sld>
</file>