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223bfa8c7843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d21ca41d694109"/>
  </p:sldMasterIdLst>
  <p:sldIdLst>
    <p:sldId xmlns:r="http://schemas.openxmlformats.org/officeDocument/2006/relationships" id="256" r:id="Ra60a399dc15b44b6"/>
    <p:sldId xmlns:r="http://schemas.openxmlformats.org/officeDocument/2006/relationships" id="257" r:id="R585ecc3fdd65422a"/>
    <p:sldId xmlns:r="http://schemas.openxmlformats.org/officeDocument/2006/relationships" id="258" r:id="R53449ef7b72b499f"/>
    <p:sldId xmlns:r="http://schemas.openxmlformats.org/officeDocument/2006/relationships" id="259" r:id="R6202b07cb68d4fbc"/>
    <p:sldId xmlns:r="http://schemas.openxmlformats.org/officeDocument/2006/relationships" id="260" r:id="R64929fe1901948ba"/>
    <p:sldId xmlns:r="http://schemas.openxmlformats.org/officeDocument/2006/relationships" id="261" r:id="R4474ec68e8cb4121"/>
    <p:sldId xmlns:r="http://schemas.openxmlformats.org/officeDocument/2006/relationships" id="262" r:id="R18bb77ff3f7647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d21ca41d694109" /><Relationship Type="http://schemas.openxmlformats.org/officeDocument/2006/relationships/slide" Target="/ppt/slides/slide1.xml" Id="Ra60a399dc15b44b6" /><Relationship Type="http://schemas.openxmlformats.org/officeDocument/2006/relationships/slide" Target="/ppt/slides/slide2.xml" Id="R585ecc3fdd65422a" /><Relationship Type="http://schemas.openxmlformats.org/officeDocument/2006/relationships/slide" Target="/ppt/slides/slide3.xml" Id="R53449ef7b72b499f" /><Relationship Type="http://schemas.openxmlformats.org/officeDocument/2006/relationships/slide" Target="/ppt/slides/slide4.xml" Id="R6202b07cb68d4fbc" /><Relationship Type="http://schemas.openxmlformats.org/officeDocument/2006/relationships/slide" Target="/ppt/slides/slide5.xml" Id="R64929fe1901948ba" /><Relationship Type="http://schemas.openxmlformats.org/officeDocument/2006/relationships/slide" Target="/ppt/slides/slide6.xml" Id="R4474ec68e8cb4121" /><Relationship Type="http://schemas.openxmlformats.org/officeDocument/2006/relationships/slide" Target="/ppt/slides/slide7.xml" Id="R18bb77ff3f7647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b483d190f647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907a1a8354387" /><Relationship Type="http://schemas.openxmlformats.org/officeDocument/2006/relationships/theme" Target="/ppt/slideMasters/theme/theme1.xml" Id="Rc2e62ad10fd44b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0907a1a83543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f8acf932a42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3c5e07eaa43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f9ca21a7b4e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d38aed91544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00650e6b343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467a754bd44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56258f83b42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HARALDSEN VVS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VVS OG EIENDOM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653 361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192 465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153 884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1 675 503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1 871 669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FRODE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993 275 921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