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c3f9c8126947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d106e33aad41af"/>
  </p:sldMasterIdLst>
  <p:sldIdLst>
    <p:sldId xmlns:r="http://schemas.openxmlformats.org/officeDocument/2006/relationships" id="256" r:id="R4966dbe4781e4b5b"/>
    <p:sldId xmlns:r="http://schemas.openxmlformats.org/officeDocument/2006/relationships" id="257" r:id="Re56ff602bda34f8e"/>
    <p:sldId xmlns:r="http://schemas.openxmlformats.org/officeDocument/2006/relationships" id="258" r:id="R688c7d63b3c04232"/>
    <p:sldId xmlns:r="http://schemas.openxmlformats.org/officeDocument/2006/relationships" id="259" r:id="Rdb1fcfb1d0bd4bf6"/>
    <p:sldId xmlns:r="http://schemas.openxmlformats.org/officeDocument/2006/relationships" id="260" r:id="R5eabba3d714c45fc"/>
    <p:sldId xmlns:r="http://schemas.openxmlformats.org/officeDocument/2006/relationships" id="261" r:id="R9c35420c26eb4b70"/>
    <p:sldId xmlns:r="http://schemas.openxmlformats.org/officeDocument/2006/relationships" id="262" r:id="Re90cd4c827404f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d106e33aad41af" /><Relationship Type="http://schemas.openxmlformats.org/officeDocument/2006/relationships/slide" Target="/ppt/slides/slide1.xml" Id="R4966dbe4781e4b5b" /><Relationship Type="http://schemas.openxmlformats.org/officeDocument/2006/relationships/slide" Target="/ppt/slides/slide2.xml" Id="Re56ff602bda34f8e" /><Relationship Type="http://schemas.openxmlformats.org/officeDocument/2006/relationships/slide" Target="/ppt/slides/slide3.xml" Id="R688c7d63b3c04232" /><Relationship Type="http://schemas.openxmlformats.org/officeDocument/2006/relationships/slide" Target="/ppt/slides/slide4.xml" Id="Rdb1fcfb1d0bd4bf6" /><Relationship Type="http://schemas.openxmlformats.org/officeDocument/2006/relationships/slide" Target="/ppt/slides/slide5.xml" Id="R5eabba3d714c45fc" /><Relationship Type="http://schemas.openxmlformats.org/officeDocument/2006/relationships/slide" Target="/ppt/slides/slide6.xml" Id="R9c35420c26eb4b70" /><Relationship Type="http://schemas.openxmlformats.org/officeDocument/2006/relationships/slide" Target="/ppt/slides/slide7.xml" Id="Re90cd4c827404f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ef2e77e16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12cdfef74401f" /><Relationship Type="http://schemas.openxmlformats.org/officeDocument/2006/relationships/theme" Target="/ppt/slideMasters/theme/theme1.xml" Id="Rda953b88b319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a12cdfef74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d3792fd9e49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6f82d327945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97f1b57ff4b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87abf883a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84ca594d04e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4549dd0e14f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92055206248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HARALDSEN VVS OG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HARALDSEN VVS OG EIENDOM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−106 730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1 301 574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1 860 965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ØYSTEIN HARALDSEN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Steinbekkveien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HARALDSEN VVS OG EIENDOM AS</a:t>
            </a:r>
          </a:p>
        </p:txBody>
      </p:sp>
    </p:spTree>
  </p:cSld>
  <p:clrMapOvr>
    <a:masterClrMapping xmlns:a="http://schemas.openxmlformats.org/drawingml/2006/main"/>
  </p:clrMapOvr>
</p:sld>
</file>