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79a034ee6e44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b7526bbbbb4aa6"/>
  </p:sldMasterIdLst>
  <p:sldIdLst>
    <p:sldId xmlns:r="http://schemas.openxmlformats.org/officeDocument/2006/relationships" id="256" r:id="Rb284307eda1e43ea"/>
    <p:sldId xmlns:r="http://schemas.openxmlformats.org/officeDocument/2006/relationships" id="257" r:id="R5e7fdfe1e50d42fb"/>
    <p:sldId xmlns:r="http://schemas.openxmlformats.org/officeDocument/2006/relationships" id="258" r:id="R62069d76cbf44a84"/>
    <p:sldId xmlns:r="http://schemas.openxmlformats.org/officeDocument/2006/relationships" id="259" r:id="Rb1a724a9e48f4166"/>
    <p:sldId xmlns:r="http://schemas.openxmlformats.org/officeDocument/2006/relationships" id="260" r:id="Rf1de5c2c3377472d"/>
    <p:sldId xmlns:r="http://schemas.openxmlformats.org/officeDocument/2006/relationships" id="261" r:id="R7e5edf5f684448c6"/>
    <p:sldId xmlns:r="http://schemas.openxmlformats.org/officeDocument/2006/relationships" id="262" r:id="R15552ed92555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7526bbbbb4aa6" /><Relationship Type="http://schemas.openxmlformats.org/officeDocument/2006/relationships/slide" Target="/ppt/slides/slide1.xml" Id="Rb284307eda1e43ea" /><Relationship Type="http://schemas.openxmlformats.org/officeDocument/2006/relationships/slide" Target="/ppt/slides/slide2.xml" Id="R5e7fdfe1e50d42fb" /><Relationship Type="http://schemas.openxmlformats.org/officeDocument/2006/relationships/slide" Target="/ppt/slides/slide3.xml" Id="R62069d76cbf44a84" /><Relationship Type="http://schemas.openxmlformats.org/officeDocument/2006/relationships/slide" Target="/ppt/slides/slide4.xml" Id="Rb1a724a9e48f4166" /><Relationship Type="http://schemas.openxmlformats.org/officeDocument/2006/relationships/slide" Target="/ppt/slides/slide5.xml" Id="Rf1de5c2c3377472d" /><Relationship Type="http://schemas.openxmlformats.org/officeDocument/2006/relationships/slide" Target="/ppt/slides/slide6.xml" Id="R7e5edf5f684448c6" /><Relationship Type="http://schemas.openxmlformats.org/officeDocument/2006/relationships/slide" Target="/ppt/slides/slide7.xml" Id="R15552ed92555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8bda620be42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f72c17c5c4264" /><Relationship Type="http://schemas.openxmlformats.org/officeDocument/2006/relationships/theme" Target="/ppt/slideMasters/theme/theme1.xml" Id="R20364d33229645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8f72c17c5c42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e8ad205dc4c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f5a4aae32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70df573b24f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a720296264f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00027893740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36e40902b4d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e9263683046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SKORPION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−3 686 563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13 215 791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14 173 910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TRULS NORDBY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Gjellum vei 10F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993 286 281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