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24a32d07f4a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3d651241f44bc"/>
  </p:sldMasterIdLst>
  <p:sldIdLst>
    <p:sldId xmlns:r="http://schemas.openxmlformats.org/officeDocument/2006/relationships" id="256" r:id="R4cd829eaf7834682"/>
    <p:sldId xmlns:r="http://schemas.openxmlformats.org/officeDocument/2006/relationships" id="257" r:id="R49c4dbdda23b4f11"/>
    <p:sldId xmlns:r="http://schemas.openxmlformats.org/officeDocument/2006/relationships" id="258" r:id="R44d4af8c3649479d"/>
    <p:sldId xmlns:r="http://schemas.openxmlformats.org/officeDocument/2006/relationships" id="259" r:id="Raf093d0a9d9444a3"/>
    <p:sldId xmlns:r="http://schemas.openxmlformats.org/officeDocument/2006/relationships" id="260" r:id="R0e81bbd602cf47dd"/>
    <p:sldId xmlns:r="http://schemas.openxmlformats.org/officeDocument/2006/relationships" id="261" r:id="R1ad7f3f0382c42f0"/>
    <p:sldId xmlns:r="http://schemas.openxmlformats.org/officeDocument/2006/relationships" id="262" r:id="R38901441b609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3d651241f44bc" /><Relationship Type="http://schemas.openxmlformats.org/officeDocument/2006/relationships/slide" Target="/ppt/slides/slide1.xml" Id="R4cd829eaf7834682" /><Relationship Type="http://schemas.openxmlformats.org/officeDocument/2006/relationships/slide" Target="/ppt/slides/slide2.xml" Id="R49c4dbdda23b4f11" /><Relationship Type="http://schemas.openxmlformats.org/officeDocument/2006/relationships/slide" Target="/ppt/slides/slide3.xml" Id="R44d4af8c3649479d" /><Relationship Type="http://schemas.openxmlformats.org/officeDocument/2006/relationships/slide" Target="/ppt/slides/slide4.xml" Id="Raf093d0a9d9444a3" /><Relationship Type="http://schemas.openxmlformats.org/officeDocument/2006/relationships/slide" Target="/ppt/slides/slide5.xml" Id="R0e81bbd602cf47dd" /><Relationship Type="http://schemas.openxmlformats.org/officeDocument/2006/relationships/slide" Target="/ppt/slides/slide6.xml" Id="R1ad7f3f0382c42f0" /><Relationship Type="http://schemas.openxmlformats.org/officeDocument/2006/relationships/slide" Target="/ppt/slides/slide7.xml" Id="R38901441b609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ff6a7992d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301e64bc943aa" /><Relationship Type="http://schemas.openxmlformats.org/officeDocument/2006/relationships/theme" Target="/ppt/slideMasters/theme/theme1.xml" Id="Re41e53de6bca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301e64bc9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4f985584f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dd62b3d7b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0cc6d8fe3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22878a1c8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fca976bf043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7dc7e83d144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f4f95edea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